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le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2000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2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EF880049-8302-4738-98AC-BA296761355F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44FB5B7A-DB73-4F4F-A015-765DB3781AF4}" type="slidenum">
              <a:rPr lang="it-IT" smtClean="0"/>
              <a:t>‹N›</a:t>
            </a:fld>
            <a:endParaRPr lang="it-IT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000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80049-8302-4738-98AC-BA296761355F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5B7A-DB73-4F4F-A015-765DB3781A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06699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80049-8302-4738-98AC-BA296761355F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5B7A-DB73-4F4F-A015-765DB3781AF4}" type="slidenum">
              <a:rPr lang="it-IT" smtClean="0"/>
              <a:t>‹N›</a:t>
            </a:fld>
            <a:endParaRPr lang="it-IT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489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80049-8302-4738-98AC-BA296761355F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5B7A-DB73-4F4F-A015-765DB3781A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55694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80049-8302-4738-98AC-BA296761355F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5B7A-DB73-4F4F-A015-765DB3781AF4}" type="slidenum">
              <a:rPr lang="it-IT" smtClean="0"/>
              <a:t>‹N›</a:t>
            </a:fld>
            <a:endParaRPr lang="it-IT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6795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80049-8302-4738-98AC-BA296761355F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5B7A-DB73-4F4F-A015-765DB3781AF4}" type="slidenum">
              <a:rPr lang="it-IT" smtClean="0"/>
              <a:t>‹N›</a:t>
            </a:fld>
            <a:endParaRPr lang="it-IT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6483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80049-8302-4738-98AC-BA296761355F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5B7A-DB73-4F4F-A015-765DB3781A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6494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80049-8302-4738-98AC-BA296761355F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5B7A-DB73-4F4F-A015-765DB3781AF4}" type="slidenum">
              <a:rPr lang="it-IT" smtClean="0"/>
              <a:t>‹N›</a:t>
            </a:fld>
            <a:endParaRPr lang="it-IT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3247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80049-8302-4738-98AC-BA296761355F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5B7A-DB73-4F4F-A015-765DB3781A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96960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80049-8302-4738-98AC-BA296761355F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5B7A-DB73-4F4F-A015-765DB3781A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9255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80049-8302-4738-98AC-BA296761355F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5B7A-DB73-4F4F-A015-765DB3781AF4}" type="slidenum">
              <a:rPr lang="it-IT" smtClean="0"/>
              <a:t>‹N›</a:t>
            </a:fld>
            <a:endParaRPr lang="it-IT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01120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80049-8302-4738-98AC-BA296761355F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5B7A-DB73-4F4F-A015-765DB3781AF4}" type="slidenum">
              <a:rPr lang="it-IT" smtClean="0"/>
              <a:t>‹N›</a:t>
            </a:fld>
            <a:endParaRPr lang="it-IT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42282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80049-8302-4738-98AC-BA296761355F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5B7A-DB73-4F4F-A015-765DB3781A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19710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80049-8302-4738-98AC-BA296761355F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5B7A-DB73-4F4F-A015-765DB3781AF4}" type="slidenum">
              <a:rPr lang="it-IT" smtClean="0"/>
              <a:t>‹N›</a:t>
            </a:fld>
            <a:endParaRPr lang="it-IT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58316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80049-8302-4738-98AC-BA296761355F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5B7A-DB73-4F4F-A015-765DB3781AF4}" type="slidenum">
              <a:rPr lang="it-IT" smtClean="0"/>
              <a:t>‹N›</a:t>
            </a:fld>
            <a:endParaRPr lang="it-IT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0836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80049-8302-4738-98AC-BA296761355F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5B7A-DB73-4F4F-A015-765DB3781AF4}" type="slidenum">
              <a:rPr lang="it-IT" smtClean="0"/>
              <a:t>‹N›</a:t>
            </a:fld>
            <a:endParaRPr lang="it-IT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05897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80049-8302-4738-98AC-BA296761355F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B5B7A-DB73-4F4F-A015-765DB3781AF4}" type="slidenum">
              <a:rPr lang="it-IT" smtClean="0"/>
              <a:t>‹N›</a:t>
            </a:fld>
            <a:endParaRPr lang="it-IT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6734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F880049-8302-4738-98AC-BA296761355F}" type="datetimeFigureOut">
              <a:rPr lang="it-IT" smtClean="0"/>
              <a:t>28/11/2018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4FB5B7A-DB73-4F4F-A015-765DB3781AF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8119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  <p:sldLayoutId id="2147483939" r:id="rId12"/>
    <p:sldLayoutId id="2147483940" r:id="rId13"/>
    <p:sldLayoutId id="2147483941" r:id="rId14"/>
    <p:sldLayoutId id="2147483942" r:id="rId15"/>
    <p:sldLayoutId id="2147483943" r:id="rId16"/>
    <p:sldLayoutId id="2147483944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IL MAREMOTO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LO TSUNAMI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4877DA62-63B6-D842-BB27-B9EFB1C48C77}"/>
              </a:ext>
            </a:extLst>
          </p:cNvPr>
          <p:cNvSpPr txBox="1"/>
          <p:nvPr/>
        </p:nvSpPr>
        <p:spPr>
          <a:xfrm>
            <a:off x="3135025" y="4387558"/>
            <a:ext cx="247054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/>
              <a:t>Realizzato da:</a:t>
            </a:r>
          </a:p>
          <a:p>
            <a:r>
              <a:rPr lang="it-IT" sz="1000" dirty="0" err="1"/>
              <a:t>Giorgianni</a:t>
            </a:r>
            <a:r>
              <a:rPr lang="it-IT" sz="1000" dirty="0"/>
              <a:t>, Giunta, </a:t>
            </a:r>
            <a:r>
              <a:rPr lang="it-IT" sz="1000" dirty="0" err="1"/>
              <a:t>Cutispoto</a:t>
            </a:r>
            <a:r>
              <a:rPr lang="it-IT" sz="1000" dirty="0"/>
              <a:t>, Costa, Cardia, </a:t>
            </a:r>
          </a:p>
          <a:p>
            <a:r>
              <a:rPr lang="it-IT" sz="1000" dirty="0"/>
              <a:t>Greco, </a:t>
            </a:r>
            <a:r>
              <a:rPr lang="it-IT" sz="1000" dirty="0" err="1"/>
              <a:t>Aricò</a:t>
            </a:r>
            <a:r>
              <a:rPr lang="it-IT" sz="1000" dirty="0"/>
              <a:t>, </a:t>
            </a:r>
            <a:r>
              <a:rPr lang="it-IT" sz="1000" dirty="0" err="1"/>
              <a:t>Merillo</a:t>
            </a:r>
            <a:r>
              <a:rPr lang="it-IT" sz="1000" dirty="0"/>
              <a:t> C., </a:t>
            </a:r>
            <a:r>
              <a:rPr lang="it-IT" sz="1000" dirty="0" err="1"/>
              <a:t>Merillo</a:t>
            </a:r>
            <a:r>
              <a:rPr lang="it-IT" sz="1000" dirty="0"/>
              <a:t> P., </a:t>
            </a:r>
            <a:r>
              <a:rPr lang="it-IT" sz="1000" dirty="0" err="1"/>
              <a:t>Ravidà</a:t>
            </a:r>
            <a:endParaRPr lang="it-IT" sz="1000" dirty="0"/>
          </a:p>
          <a:p>
            <a:endParaRPr lang="it-IT" sz="1000" dirty="0"/>
          </a:p>
          <a:p>
            <a:r>
              <a:rPr lang="it-IT" sz="1000" dirty="0"/>
              <a:t>Classe II A – plesso: Spadafora</a:t>
            </a:r>
          </a:p>
        </p:txBody>
      </p:sp>
    </p:spTree>
    <p:extLst>
      <p:ext uri="{BB962C8B-B14F-4D97-AF65-F5344CB8AC3E}">
        <p14:creationId xmlns:p14="http://schemas.microsoft.com/office/powerpoint/2010/main" val="13016299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4487">
        <p15:prstTrans prst="curtains"/>
      </p:transition>
    </mc:Choice>
    <mc:Fallback xmlns="">
      <p:transition spd="slow" advTm="4487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2458"/>
          </a:xfrm>
        </p:spPr>
        <p:txBody>
          <a:bodyPr>
            <a:normAutofit fontScale="90000"/>
          </a:bodyPr>
          <a:lstStyle/>
          <a:p>
            <a:r>
              <a:rPr lang="it-IT" dirty="0"/>
              <a:t/>
            </a:r>
            <a:br>
              <a:rPr lang="it-IT" dirty="0"/>
            </a:br>
            <a:r>
              <a:rPr lang="it-IT" dirty="0"/>
              <a:t/>
            </a:r>
            <a:br>
              <a:rPr lang="it-IT" dirty="0"/>
            </a:br>
            <a:r>
              <a:rPr lang="it-IT" dirty="0"/>
              <a:t/>
            </a:r>
            <a:br>
              <a:rPr lang="it-IT" dirty="0"/>
            </a:br>
            <a:r>
              <a:rPr lang="it-IT" dirty="0"/>
              <a:t>Lo tsunami è un rischio causato sott’acqua.</a:t>
            </a:r>
          </a:p>
        </p:txBody>
      </p:sp>
      <p:pic>
        <p:nvPicPr>
          <p:cNvPr id="1026" name="Picture 2" descr="Risultati immagini per maremoti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93170" y="2557463"/>
            <a:ext cx="9005660" cy="331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82765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693">
        <p15:prstTrans prst="fallOver"/>
      </p:transition>
    </mc:Choice>
    <mc:Fallback xmlns="">
      <p:transition spd="slow" advTm="3693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Come si forma uno tsunami?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687848" y="2694456"/>
            <a:ext cx="8339798" cy="2359657"/>
          </a:xfrm>
        </p:spPr>
        <p:txBody>
          <a:bodyPr>
            <a:normAutofit/>
          </a:bodyPr>
          <a:lstStyle/>
          <a:p>
            <a:r>
              <a:rPr lang="it-IT" dirty="0"/>
              <a:t>Lo tsunami è una serie di onde generate in un oceano o in qualsiasi altro organismo di acqua;</a:t>
            </a:r>
          </a:p>
          <a:p>
            <a:r>
              <a:rPr lang="it-IT" dirty="0"/>
              <a:t>I movimenti del fondale danno vita ad enormi spostamenti di acqua, che si dirigono verso la costa del continente più vicino, passando anche dalla terra ferma.</a:t>
            </a:r>
          </a:p>
          <a:p>
            <a:endParaRPr lang="it-IT" dirty="0"/>
          </a:p>
        </p:txBody>
      </p:sp>
      <p:pic>
        <p:nvPicPr>
          <p:cNvPr id="2050" name="Picture 2" descr="Risultati immagini per tsunam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563" y="-8064252"/>
            <a:ext cx="5241701" cy="7077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4877633"/>
      </p:ext>
    </p:extLst>
  </p:cSld>
  <p:clrMapOvr>
    <a:masterClrMapping/>
  </p:clrMapOvr>
  <p:transition spd="slow" advTm="7810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flipH="1">
            <a:off x="1171977" y="1506183"/>
            <a:ext cx="123424" cy="45719"/>
          </a:xfrm>
        </p:spPr>
        <p:txBody>
          <a:bodyPr>
            <a:noAutofit/>
          </a:bodyPr>
          <a:lstStyle/>
          <a:p>
            <a:endParaRPr lang="it-IT" dirty="0"/>
          </a:p>
        </p:txBody>
      </p:sp>
      <p:pic>
        <p:nvPicPr>
          <p:cNvPr id="3074" name="Picture 2" descr="Risultati immagini per tsunami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1" y="759855"/>
            <a:ext cx="9762186" cy="5357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68757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605">
        <p15:prstTrans prst="pageCurlDouble"/>
      </p:transition>
    </mc:Choice>
    <mc:Fallback xmlns="">
      <p:transition spd="slow" advTm="2605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8917545" cy="1303867"/>
          </a:xfrm>
        </p:spPr>
        <p:txBody>
          <a:bodyPr/>
          <a:lstStyle/>
          <a:p>
            <a:r>
              <a:rPr lang="it-IT" dirty="0"/>
              <a:t>Informazioni ad esso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In alcuni casi lo tsunami può raggiungere i 40m; </a:t>
            </a:r>
          </a:p>
          <a:p>
            <a:r>
              <a:rPr lang="it-IT" dirty="0"/>
              <a:t>L’acqua non lascia via di scampo e rade al suolo tutto quello che incontra;</a:t>
            </a:r>
          </a:p>
          <a:p>
            <a:r>
              <a:rPr lang="it-IT" dirty="0"/>
              <a:t>Non può essere sempre causato da un terremoto marino, ma anche da eruzioni o frane sottomarine.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36893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43">
        <p14:ferris dir="l"/>
      </p:transition>
    </mc:Choice>
    <mc:Fallback xmlns="">
      <p:transition spd="slow" advTm="6843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Si può prevedere uno tsunami?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Come accade per i terremoti, gli tsunami non possono essere previsti. Al giorno d’oggi ad esempio in Giappone vengono utilizzati degli strumenti di misurazione che permettono di allertare in caso di onde anomale o terremoti sottomarini. Lo tsunami si può prevedere con tempistiche troppo ravvicinate rispetto al momento dell’impatto distruttivo.</a:t>
            </a:r>
          </a:p>
        </p:txBody>
      </p:sp>
    </p:spTree>
    <p:extLst>
      <p:ext uri="{BB962C8B-B14F-4D97-AF65-F5344CB8AC3E}">
        <p14:creationId xmlns:p14="http://schemas.microsoft.com/office/powerpoint/2010/main" val="3835703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8502">
        <p14:flip dir="r"/>
      </p:transition>
    </mc:Choice>
    <mc:Fallback xmlns="">
      <p:transition spd="slow" advTm="8502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4098" name="Picture 2" descr="Risultati immagini per maremoto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158" y="713931"/>
            <a:ext cx="10050431" cy="5277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6060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3274">
        <p14:flythrough/>
      </p:transition>
    </mc:Choice>
    <mc:Fallback xmlns="">
      <p:transition spd="slow" advTm="3274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Come salvarsi da uno tsunami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L’unico modo per tutelarsi da uno tsunami sarebbe evitare di costruire edifici ed abitazioni lungo la costa. Come per i terremoti la prevenzione da parte nostra è l’unico modo per evitare vittime a seguito di questi avvenimenti. L’uso delle reti di monitoraggio, lo studio degli eventi del passato e dei modelli di propagazione delle onde sono azioni che permettono di ridurre il rischio dello tsunami.</a:t>
            </a:r>
          </a:p>
        </p:txBody>
      </p:sp>
    </p:spTree>
    <p:extLst>
      <p:ext uri="{BB962C8B-B14F-4D97-AF65-F5344CB8AC3E}">
        <p14:creationId xmlns:p14="http://schemas.microsoft.com/office/powerpoint/2010/main" val="992148908"/>
      </p:ext>
    </p:extLst>
  </p:cSld>
  <p:clrMapOvr>
    <a:masterClrMapping/>
  </p:clrMapOvr>
  <p:transition spd="slow" advTm="9321">
    <p:wheel spokes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DFCED6BD-4422-4940-B759-6EE87EDCAE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734045" y="6812281"/>
            <a:ext cx="501570" cy="45719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67AD44A5-B07A-4843-A435-6E14F61FD34A}"/>
              </a:ext>
            </a:extLst>
          </p:cNvPr>
          <p:cNvSpPr txBox="1"/>
          <p:nvPr/>
        </p:nvSpPr>
        <p:spPr>
          <a:xfrm>
            <a:off x="1122744" y="1481558"/>
            <a:ext cx="1016664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6000" dirty="0"/>
              <a:t>Speriamo che questo progetto vi sia piaciuto; esso è stato realizzato con molta passione e soprattutto tanta fantasia.</a:t>
            </a:r>
          </a:p>
        </p:txBody>
      </p:sp>
    </p:spTree>
    <p:extLst>
      <p:ext uri="{BB962C8B-B14F-4D97-AF65-F5344CB8AC3E}">
        <p14:creationId xmlns:p14="http://schemas.microsoft.com/office/powerpoint/2010/main" val="729661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60">
        <p14:ferris dir="l"/>
      </p:transition>
    </mc:Choice>
    <mc:Fallback xmlns="">
      <p:transition spd="slow" advTm="4260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o">
  <a:themeElements>
    <a:clrScheme name="Organico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o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110</TotalTime>
  <Words>289</Words>
  <Application>Microsoft Office PowerPoint</Application>
  <PresentationFormat>Widescreen</PresentationFormat>
  <Paragraphs>20</Paragraphs>
  <Slides>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2" baseType="lpstr">
      <vt:lpstr>Arial</vt:lpstr>
      <vt:lpstr>Garamond</vt:lpstr>
      <vt:lpstr>Organico</vt:lpstr>
      <vt:lpstr>IL MAREMOTO</vt:lpstr>
      <vt:lpstr>   Lo tsunami è un rischio causato sott’acqua.</vt:lpstr>
      <vt:lpstr>Come si forma uno tsunami?</vt:lpstr>
      <vt:lpstr>Presentazione standard di PowerPoint</vt:lpstr>
      <vt:lpstr>Informazioni ad esso</vt:lpstr>
      <vt:lpstr>Si può prevedere uno tsunami?</vt:lpstr>
      <vt:lpstr>Presentazione standard di PowerPoint</vt:lpstr>
      <vt:lpstr>Come salvarsi da uno tsunami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MAREMOTO</dc:title>
  <dc:creator>PC</dc:creator>
  <cp:lastModifiedBy>Utente Windows</cp:lastModifiedBy>
  <cp:revision>13</cp:revision>
  <dcterms:created xsi:type="dcterms:W3CDTF">2018-11-26T09:52:35Z</dcterms:created>
  <dcterms:modified xsi:type="dcterms:W3CDTF">2018-11-28T06:16:20Z</dcterms:modified>
</cp:coreProperties>
</file>