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
  </p:notesMasterIdLst>
  <p:sldIdLst>
    <p:sldId id="256" r:id="rId2"/>
    <p:sldId id="257" r:id="rId3"/>
    <p:sldId id="270" r:id="rId4"/>
    <p:sldId id="258" r:id="rId5"/>
    <p:sldId id="268" r:id="rId6"/>
    <p:sldId id="269" r:id="rId7"/>
    <p:sldId id="266" r:id="rId8"/>
    <p:sldId id="259" r:id="rId9"/>
    <p:sldId id="260" r:id="rId10"/>
    <p:sldId id="267" r:id="rId11"/>
    <p:sldId id="265" r:id="rId12"/>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7" autoAdjust="0"/>
    <p:restoredTop sz="94713" autoAdjust="0"/>
  </p:normalViewPr>
  <p:slideViewPr>
    <p:cSldViewPr>
      <p:cViewPr varScale="1">
        <p:scale>
          <a:sx n="68" d="100"/>
          <a:sy n="68" d="100"/>
        </p:scale>
        <p:origin x="750"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21866A7-7B90-44BD-857D-1031E21E6343}" type="datetimeFigureOut">
              <a:rPr lang="it-IT" smtClean="0"/>
              <a:pPr/>
              <a:t>01/09/2016</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3F50433-910B-4318-85B6-BADBEC91912C}" type="slidenum">
              <a:rPr lang="it-IT" smtClean="0"/>
              <a:pPr/>
              <a:t>‹N›</a:t>
            </a:fld>
            <a:endParaRPr lang="it-IT"/>
          </a:p>
        </p:txBody>
      </p:sp>
    </p:spTree>
    <p:extLst>
      <p:ext uri="{BB962C8B-B14F-4D97-AF65-F5344CB8AC3E}">
        <p14:creationId xmlns:p14="http://schemas.microsoft.com/office/powerpoint/2010/main" val="5381781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bg>
      <p:bgRef idx="1001">
        <a:schemeClr val="bg1"/>
      </p:bgRef>
    </p:bg>
    <p:spTree>
      <p:nvGrpSpPr>
        <p:cNvPr id="1" name=""/>
        <p:cNvGrpSpPr/>
        <p:nvPr/>
      </p:nvGrpSpPr>
      <p:grpSpPr>
        <a:xfrm>
          <a:off x="0" y="0"/>
          <a:ext cx="0" cy="0"/>
          <a:chOff x="0" y="0"/>
          <a:chExt cx="0" cy="0"/>
        </a:xfrm>
      </p:grpSpPr>
      <p:sp>
        <p:nvSpPr>
          <p:cNvPr id="8" name="Titolo 7"/>
          <p:cNvSpPr>
            <a:spLocks noGrp="1"/>
          </p:cNvSpPr>
          <p:nvPr>
            <p:ph type="ctrTitle"/>
          </p:nvPr>
        </p:nvSpPr>
        <p:spPr>
          <a:xfrm>
            <a:off x="2286000" y="3124200"/>
            <a:ext cx="6172200" cy="1894362"/>
          </a:xfrm>
        </p:spPr>
        <p:txBody>
          <a:bodyPr/>
          <a:lstStyle>
            <a:lvl1pPr>
              <a:defRPr b="1"/>
            </a:lvl1pPr>
          </a:lstStyle>
          <a:p>
            <a:r>
              <a:rPr kumimoji="0" lang="it-IT" smtClean="0"/>
              <a:t>Fare clic per modificare lo stile del titolo</a:t>
            </a:r>
            <a:endParaRPr kumimoji="0" lang="en-US"/>
          </a:p>
        </p:txBody>
      </p:sp>
      <p:sp>
        <p:nvSpPr>
          <p:cNvPr id="9" name="Sottotitolo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28" name="Segnaposto data 27"/>
          <p:cNvSpPr>
            <a:spLocks noGrp="1"/>
          </p:cNvSpPr>
          <p:nvPr>
            <p:ph type="dt" sz="half" idx="10"/>
          </p:nvPr>
        </p:nvSpPr>
        <p:spPr bwMode="auto">
          <a:xfrm rot="5400000">
            <a:off x="7764621" y="1174097"/>
            <a:ext cx="2286000" cy="381000"/>
          </a:xfrm>
        </p:spPr>
        <p:txBody>
          <a:bodyPr/>
          <a:lstStyle/>
          <a:p>
            <a:fld id="{4B6055F8-1D02-4417-9241-55C834FD9970}" type="datetimeFigureOut">
              <a:rPr lang="it-IT" smtClean="0"/>
              <a:pPr/>
              <a:t>01/09/2016</a:t>
            </a:fld>
            <a:endParaRPr lang="it-IT"/>
          </a:p>
        </p:txBody>
      </p:sp>
      <p:sp>
        <p:nvSpPr>
          <p:cNvPr id="17" name="Segnaposto piè di pagina 16"/>
          <p:cNvSpPr>
            <a:spLocks noGrp="1"/>
          </p:cNvSpPr>
          <p:nvPr>
            <p:ph type="ftr" sz="quarter" idx="11"/>
          </p:nvPr>
        </p:nvSpPr>
        <p:spPr bwMode="auto">
          <a:xfrm rot="5400000">
            <a:off x="7077269" y="4181669"/>
            <a:ext cx="3657600" cy="384048"/>
          </a:xfrm>
        </p:spPr>
        <p:txBody>
          <a:bodyPr/>
          <a:lstStyle/>
          <a:p>
            <a:endParaRPr lang="it-IT"/>
          </a:p>
        </p:txBody>
      </p:sp>
      <p:sp>
        <p:nvSpPr>
          <p:cNvPr id="10" name="Rettangolo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ttangolo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ttangolo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ttangolo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Connettore 1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Connettore 1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Connettore 1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Connettore 1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Connettore 1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Connettore 1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ttangolo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e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e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e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e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e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egnaposto numero diapositiva 28"/>
          <p:cNvSpPr>
            <a:spLocks noGrp="1"/>
          </p:cNvSpPr>
          <p:nvPr>
            <p:ph type="sldNum" sz="quarter" idx="12"/>
          </p:nvPr>
        </p:nvSpPr>
        <p:spPr bwMode="auto">
          <a:xfrm>
            <a:off x="1325544" y="4928702"/>
            <a:ext cx="609600" cy="517524"/>
          </a:xfrm>
        </p:spPr>
        <p:txBody>
          <a:bodyPr/>
          <a:lstStyle/>
          <a:p>
            <a:fld id="{B007B441-5312-499D-93C3-6E37886527FA}" type="slidenum">
              <a:rPr lang="it-IT" smtClean="0"/>
              <a:pPr/>
              <a:t>‹N›</a:t>
            </a:fld>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8" name="Segnaposto contenuto 7"/>
          <p:cNvSpPr>
            <a:spLocks noGrp="1"/>
          </p:cNvSpPr>
          <p:nvPr>
            <p:ph sz="quarter" idx="1"/>
          </p:nvPr>
        </p:nvSpPr>
        <p:spPr>
          <a:xfrm>
            <a:off x="457200" y="1600200"/>
            <a:ext cx="7467600" cy="4873752"/>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4"/>
          </p:nvPr>
        </p:nvSpPr>
        <p:spPr/>
        <p:txBody>
          <a:bodyPr rtlCol="0"/>
          <a:lstStyle/>
          <a:p>
            <a:fld id="{4B6055F8-1D02-4417-9241-55C834FD9970}" type="datetimeFigureOut">
              <a:rPr lang="it-IT" smtClean="0"/>
              <a:pPr/>
              <a:t>01/09/2016</a:t>
            </a:fld>
            <a:endParaRPr lang="it-IT"/>
          </a:p>
        </p:txBody>
      </p:sp>
      <p:sp>
        <p:nvSpPr>
          <p:cNvPr id="9" name="Segnaposto numero diapositiva 8"/>
          <p:cNvSpPr>
            <a:spLocks noGrp="1"/>
          </p:cNvSpPr>
          <p:nvPr>
            <p:ph type="sldNum" sz="quarter" idx="15"/>
          </p:nvPr>
        </p:nvSpPr>
        <p:spPr/>
        <p:txBody>
          <a:bodyPr rtlCol="0"/>
          <a:lstStyle/>
          <a:p>
            <a:fld id="{B007B441-5312-499D-93C3-6E37886527FA}" type="slidenum">
              <a:rPr lang="it-IT" smtClean="0"/>
              <a:pPr/>
              <a:t>‹N›</a:t>
            </a:fld>
            <a:endParaRPr lang="it-IT"/>
          </a:p>
        </p:txBody>
      </p:sp>
      <p:sp>
        <p:nvSpPr>
          <p:cNvPr id="10" name="Segnaposto piè di pagina 9"/>
          <p:cNvSpPr>
            <a:spLocks noGrp="1"/>
          </p:cNvSpPr>
          <p:nvPr>
            <p:ph type="ftr" sz="quarter" idx="16"/>
          </p:nvPr>
        </p:nvSpPr>
        <p:spPr/>
        <p:txBody>
          <a:bodyPr rtlCol="0"/>
          <a:lstStyle/>
          <a:p>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2286000" y="2895600"/>
            <a:ext cx="6172200" cy="2053590"/>
          </a:xfrm>
        </p:spPr>
        <p:txBody>
          <a:bodyPr/>
          <a:lstStyle>
            <a:lvl1pPr algn="l">
              <a:buNone/>
              <a:defRPr sz="3000" b="1" cap="small" baseline="0"/>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bwMode="auto">
          <a:xfrm rot="5400000">
            <a:off x="7763256" y="1170432"/>
            <a:ext cx="2286000" cy="381000"/>
          </a:xfrm>
        </p:spPr>
        <p:txBody>
          <a:bodyPr/>
          <a:lstStyle/>
          <a:p>
            <a:fld id="{4B6055F8-1D02-4417-9241-55C834FD9970}" type="datetimeFigureOut">
              <a:rPr lang="it-IT" smtClean="0"/>
              <a:pPr/>
              <a:t>01/09/2016</a:t>
            </a:fld>
            <a:endParaRPr lang="it-IT"/>
          </a:p>
        </p:txBody>
      </p:sp>
      <p:sp>
        <p:nvSpPr>
          <p:cNvPr id="5" name="Segnaposto piè di pagina 4"/>
          <p:cNvSpPr>
            <a:spLocks noGrp="1"/>
          </p:cNvSpPr>
          <p:nvPr>
            <p:ph type="ftr" sz="quarter" idx="11"/>
          </p:nvPr>
        </p:nvSpPr>
        <p:spPr bwMode="auto">
          <a:xfrm rot="5400000">
            <a:off x="7077456" y="4178808"/>
            <a:ext cx="3657600" cy="384048"/>
          </a:xfrm>
        </p:spPr>
        <p:txBody>
          <a:bodyPr/>
          <a:lstStyle/>
          <a:p>
            <a:endParaRPr lang="it-IT"/>
          </a:p>
        </p:txBody>
      </p:sp>
      <p:sp>
        <p:nvSpPr>
          <p:cNvPr id="9" name="Rettangolo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ttangolo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ttangolo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ttangolo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Connettore 1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Connettore 1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Connettore 1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Connettore 1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Connettore 1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ttangolo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e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e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e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e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e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Connettore 1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egnaposto numero diapositiva 5"/>
          <p:cNvSpPr>
            <a:spLocks noGrp="1"/>
          </p:cNvSpPr>
          <p:nvPr>
            <p:ph type="sldNum" sz="quarter" idx="12"/>
          </p:nvPr>
        </p:nvSpPr>
        <p:spPr bwMode="auto">
          <a:xfrm>
            <a:off x="1340616" y="4928702"/>
            <a:ext cx="609600" cy="517524"/>
          </a:xfrm>
        </p:spPr>
        <p:txBody>
          <a:bodyPr/>
          <a:lstStyle/>
          <a:p>
            <a:fld id="{B007B441-5312-499D-93C3-6E37886527FA}"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5" name="Segnaposto data 4"/>
          <p:cNvSpPr>
            <a:spLocks noGrp="1"/>
          </p:cNvSpPr>
          <p:nvPr>
            <p:ph type="dt" sz="half" idx="10"/>
          </p:nvPr>
        </p:nvSpPr>
        <p:spPr/>
        <p:txBody>
          <a:bodyPr/>
          <a:lstStyle/>
          <a:p>
            <a:fld id="{4B6055F8-1D02-4417-9241-55C834FD9970}" type="datetimeFigureOut">
              <a:rPr lang="it-IT" smtClean="0"/>
              <a:pPr/>
              <a:t>01/09/2016</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007B441-5312-499D-93C3-6E37886527FA}" type="slidenum">
              <a:rPr lang="it-IT" smtClean="0"/>
              <a:pPr/>
              <a:t>‹N›</a:t>
            </a:fld>
            <a:endParaRPr lang="it-IT"/>
          </a:p>
        </p:txBody>
      </p:sp>
      <p:sp>
        <p:nvSpPr>
          <p:cNvPr id="9" name="Segnaposto contenuto 8"/>
          <p:cNvSpPr>
            <a:spLocks noGrp="1"/>
          </p:cNvSpPr>
          <p:nvPr>
            <p:ph sz="quarter" idx="1"/>
          </p:nvPr>
        </p:nvSpPr>
        <p:spPr>
          <a:xfrm>
            <a:off x="457200" y="1600200"/>
            <a:ext cx="3657600"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1" name="Segnaposto contenuto 10"/>
          <p:cNvSpPr>
            <a:spLocks noGrp="1"/>
          </p:cNvSpPr>
          <p:nvPr>
            <p:ph sz="quarter" idx="2"/>
          </p:nvPr>
        </p:nvSpPr>
        <p:spPr>
          <a:xfrm>
            <a:off x="4270248" y="1600200"/>
            <a:ext cx="3657600"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7543800" cy="1143000"/>
          </a:xfrm>
        </p:spPr>
        <p:txBody>
          <a:bodyPr anchor="b"/>
          <a:lstStyle>
            <a:lvl1pPr>
              <a:defRPr/>
            </a:lvl1pPr>
          </a:lstStyle>
          <a:p>
            <a:r>
              <a:rPr kumimoji="0" lang="it-IT" smtClean="0"/>
              <a:t>Fare clic per modificare lo stile del titolo</a:t>
            </a:r>
            <a:endParaRPr kumimoji="0" lang="en-US"/>
          </a:p>
        </p:txBody>
      </p:sp>
      <p:sp>
        <p:nvSpPr>
          <p:cNvPr id="7" name="Segnaposto data 6"/>
          <p:cNvSpPr>
            <a:spLocks noGrp="1"/>
          </p:cNvSpPr>
          <p:nvPr>
            <p:ph type="dt" sz="half" idx="10"/>
          </p:nvPr>
        </p:nvSpPr>
        <p:spPr/>
        <p:txBody>
          <a:bodyPr/>
          <a:lstStyle/>
          <a:p>
            <a:fld id="{4B6055F8-1D02-4417-9241-55C834FD9970}" type="datetimeFigureOut">
              <a:rPr lang="it-IT" smtClean="0"/>
              <a:pPr/>
              <a:t>01/09/2016</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B007B441-5312-499D-93C3-6E37886527FA}" type="slidenum">
              <a:rPr lang="it-IT" smtClean="0"/>
              <a:pPr/>
              <a:t>‹N›</a:t>
            </a:fld>
            <a:endParaRPr lang="it-IT"/>
          </a:p>
        </p:txBody>
      </p:sp>
      <p:sp>
        <p:nvSpPr>
          <p:cNvPr id="11" name="Segnaposto contenuto 10"/>
          <p:cNvSpPr>
            <a:spLocks noGrp="1"/>
          </p:cNvSpPr>
          <p:nvPr>
            <p:ph sz="quarter" idx="2"/>
          </p:nvPr>
        </p:nvSpPr>
        <p:spPr>
          <a:xfrm>
            <a:off x="457200" y="2362200"/>
            <a:ext cx="3657600" cy="38862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3" name="Segnaposto contenuto 12"/>
          <p:cNvSpPr>
            <a:spLocks noGrp="1"/>
          </p:cNvSpPr>
          <p:nvPr>
            <p:ph sz="quarter" idx="4"/>
          </p:nvPr>
        </p:nvSpPr>
        <p:spPr>
          <a:xfrm>
            <a:off x="4371975" y="2362200"/>
            <a:ext cx="3657600" cy="38862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2" name="Segnaposto testo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it-IT" smtClean="0"/>
              <a:t>Fare clic per modificare stili del testo dello schema</a:t>
            </a:r>
          </a:p>
        </p:txBody>
      </p:sp>
      <p:sp>
        <p:nvSpPr>
          <p:cNvPr id="14" name="Segnaposto testo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it-IT" smtClean="0"/>
              <a:t>Fare clic per modificare stili del testo dello schema</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6" name="Segnaposto data 5"/>
          <p:cNvSpPr>
            <a:spLocks noGrp="1"/>
          </p:cNvSpPr>
          <p:nvPr>
            <p:ph type="dt" sz="half" idx="10"/>
          </p:nvPr>
        </p:nvSpPr>
        <p:spPr/>
        <p:txBody>
          <a:bodyPr rtlCol="0"/>
          <a:lstStyle/>
          <a:p>
            <a:fld id="{4B6055F8-1D02-4417-9241-55C834FD9970}" type="datetimeFigureOut">
              <a:rPr lang="it-IT" smtClean="0"/>
              <a:pPr/>
              <a:t>01/09/2016</a:t>
            </a:fld>
            <a:endParaRPr lang="it-IT"/>
          </a:p>
        </p:txBody>
      </p:sp>
      <p:sp>
        <p:nvSpPr>
          <p:cNvPr id="7" name="Segnaposto numero diapositiva 6"/>
          <p:cNvSpPr>
            <a:spLocks noGrp="1"/>
          </p:cNvSpPr>
          <p:nvPr>
            <p:ph type="sldNum" sz="quarter" idx="11"/>
          </p:nvPr>
        </p:nvSpPr>
        <p:spPr/>
        <p:txBody>
          <a:bodyPr rtlCol="0"/>
          <a:lstStyle/>
          <a:p>
            <a:fld id="{B007B441-5312-499D-93C3-6E37886527FA}" type="slidenum">
              <a:rPr lang="it-IT" smtClean="0"/>
              <a:pPr/>
              <a:t>‹N›</a:t>
            </a:fld>
            <a:endParaRPr lang="it-IT"/>
          </a:p>
        </p:txBody>
      </p:sp>
      <p:sp>
        <p:nvSpPr>
          <p:cNvPr id="8" name="Segnaposto piè di pagina 7"/>
          <p:cNvSpPr>
            <a:spLocks noGrp="1"/>
          </p:cNvSpPr>
          <p:nvPr>
            <p:ph type="ftr" sz="quarter" idx="12"/>
          </p:nvPr>
        </p:nvSpPr>
        <p:spPr/>
        <p:txBody>
          <a:bodyPr rtlCol="0"/>
          <a:lstStyle/>
          <a:p>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4B6055F8-1D02-4417-9241-55C834FD9970}" type="datetimeFigureOut">
              <a:rPr lang="it-IT" smtClean="0"/>
              <a:pPr/>
              <a:t>01/09/2016</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bg>
      <p:bgRef idx="1001">
        <a:schemeClr val="bg1"/>
      </p:bgRef>
    </p:bg>
    <p:spTree>
      <p:nvGrpSpPr>
        <p:cNvPr id="1" name=""/>
        <p:cNvGrpSpPr/>
        <p:nvPr/>
      </p:nvGrpSpPr>
      <p:grpSpPr>
        <a:xfrm>
          <a:off x="0" y="0"/>
          <a:ext cx="0" cy="0"/>
          <a:chOff x="0" y="0"/>
          <a:chExt cx="0" cy="0"/>
        </a:xfrm>
      </p:grpSpPr>
      <p:sp>
        <p:nvSpPr>
          <p:cNvPr id="10" name="Connettore 1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olo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it-IT" smtClean="0"/>
              <a:t>Fare clic per modificare stili del testo dello schema</a:t>
            </a:r>
          </a:p>
        </p:txBody>
      </p:sp>
      <p:sp>
        <p:nvSpPr>
          <p:cNvPr id="8" name="Connettore 1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Connettore 1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Connettore 1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ttangolo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Connettore 1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e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Segnaposto contenuto 17"/>
          <p:cNvSpPr>
            <a:spLocks noGrp="1"/>
          </p:cNvSpPr>
          <p:nvPr>
            <p:ph sz="quarter" idx="1"/>
          </p:nvPr>
        </p:nvSpPr>
        <p:spPr>
          <a:xfrm>
            <a:off x="304800" y="274320"/>
            <a:ext cx="5638800" cy="6327648"/>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1" name="Segnaposto data 20"/>
          <p:cNvSpPr>
            <a:spLocks noGrp="1"/>
          </p:cNvSpPr>
          <p:nvPr>
            <p:ph type="dt" sz="half" idx="14"/>
          </p:nvPr>
        </p:nvSpPr>
        <p:spPr/>
        <p:txBody>
          <a:bodyPr rtlCol="0"/>
          <a:lstStyle/>
          <a:p>
            <a:fld id="{4B6055F8-1D02-4417-9241-55C834FD9970}" type="datetimeFigureOut">
              <a:rPr lang="it-IT" smtClean="0"/>
              <a:pPr/>
              <a:t>01/09/2016</a:t>
            </a:fld>
            <a:endParaRPr lang="it-IT"/>
          </a:p>
        </p:txBody>
      </p:sp>
      <p:sp>
        <p:nvSpPr>
          <p:cNvPr id="22" name="Segnaposto numero diapositiva 21"/>
          <p:cNvSpPr>
            <a:spLocks noGrp="1"/>
          </p:cNvSpPr>
          <p:nvPr>
            <p:ph type="sldNum" sz="quarter" idx="15"/>
          </p:nvPr>
        </p:nvSpPr>
        <p:spPr/>
        <p:txBody>
          <a:bodyPr rtlCol="0"/>
          <a:lstStyle/>
          <a:p>
            <a:fld id="{B007B441-5312-499D-93C3-6E37886527FA}" type="slidenum">
              <a:rPr lang="it-IT" smtClean="0"/>
              <a:pPr/>
              <a:t>‹N›</a:t>
            </a:fld>
            <a:endParaRPr lang="it-IT"/>
          </a:p>
        </p:txBody>
      </p:sp>
      <p:sp>
        <p:nvSpPr>
          <p:cNvPr id="23" name="Segnaposto piè di pagina 22"/>
          <p:cNvSpPr>
            <a:spLocks noGrp="1"/>
          </p:cNvSpPr>
          <p:nvPr>
            <p:ph type="ftr" sz="quarter" idx="16"/>
          </p:nvPr>
        </p:nvSpPr>
        <p:spPr/>
        <p:txBody>
          <a:bodyPr rtlCol="0"/>
          <a:lstStyle/>
          <a:p>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9" name="Connettore 1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e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olo 1"/>
          <p:cNvSpPr>
            <a:spLocks noGrp="1"/>
          </p:cNvSpPr>
          <p:nvPr>
            <p:ph type="title"/>
          </p:nvPr>
        </p:nvSpPr>
        <p:spPr>
          <a:xfrm rot="5400000">
            <a:off x="3350133" y="3200400"/>
            <a:ext cx="6309360" cy="457200"/>
          </a:xfrm>
        </p:spPr>
        <p:txBody>
          <a:bodyPr anchor="b"/>
          <a:lstStyle>
            <a:lvl1pPr algn="l">
              <a:buNone/>
              <a:defRPr sz="2000" b="1"/>
            </a:lvl1pPr>
          </a:lstStyle>
          <a:p>
            <a:r>
              <a:rPr kumimoji="0" lang="it-IT" smtClean="0"/>
              <a:t>Fare clic per modificare lo stile del titolo</a:t>
            </a:r>
            <a:endParaRPr kumimoji="0" lang="en-US"/>
          </a:p>
        </p:txBody>
      </p:sp>
      <p:sp>
        <p:nvSpPr>
          <p:cNvPr id="3" name="Segnaposto immagine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it-IT" smtClean="0"/>
              <a:t>Fare clic sull'icona per inserire un'immagine</a:t>
            </a:r>
            <a:endParaRPr kumimoji="0" lang="en-US" dirty="0"/>
          </a:p>
        </p:txBody>
      </p:sp>
      <p:sp>
        <p:nvSpPr>
          <p:cNvPr id="4" name="Segnaposto testo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10" name="Connettore 1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ttangolo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nettore 1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Connettore 1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Connettore 1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Segnaposto data 16"/>
          <p:cNvSpPr>
            <a:spLocks noGrp="1"/>
          </p:cNvSpPr>
          <p:nvPr>
            <p:ph type="dt" sz="half" idx="10"/>
          </p:nvPr>
        </p:nvSpPr>
        <p:spPr/>
        <p:txBody>
          <a:bodyPr rtlCol="0"/>
          <a:lstStyle/>
          <a:p>
            <a:fld id="{4B6055F8-1D02-4417-9241-55C834FD9970}" type="datetimeFigureOut">
              <a:rPr lang="it-IT" smtClean="0"/>
              <a:pPr/>
              <a:t>01/09/2016</a:t>
            </a:fld>
            <a:endParaRPr lang="it-IT"/>
          </a:p>
        </p:txBody>
      </p:sp>
      <p:sp>
        <p:nvSpPr>
          <p:cNvPr id="18" name="Segnaposto numero diapositiva 17"/>
          <p:cNvSpPr>
            <a:spLocks noGrp="1"/>
          </p:cNvSpPr>
          <p:nvPr>
            <p:ph type="sldNum" sz="quarter" idx="11"/>
          </p:nvPr>
        </p:nvSpPr>
        <p:spPr/>
        <p:txBody>
          <a:bodyPr rtlCol="0"/>
          <a:lstStyle/>
          <a:p>
            <a:fld id="{B007B441-5312-499D-93C3-6E37886527FA}" type="slidenum">
              <a:rPr lang="it-IT" smtClean="0"/>
              <a:pPr/>
              <a:t>‹N›</a:t>
            </a:fld>
            <a:endParaRPr lang="it-IT"/>
          </a:p>
        </p:txBody>
      </p:sp>
      <p:sp>
        <p:nvSpPr>
          <p:cNvPr id="21" name="Segnaposto piè di pagina 20"/>
          <p:cNvSpPr>
            <a:spLocks noGrp="1"/>
          </p:cNvSpPr>
          <p:nvPr>
            <p:ph type="ftr" sz="quarter" idx="12"/>
          </p:nvPr>
        </p:nvSpPr>
        <p:spPr/>
        <p:txBody>
          <a:bodyPr rtlCol="0"/>
          <a:lstStyle/>
          <a:p>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4B6055F8-1D02-4417-9241-55C834FD9970}" type="datetimeFigureOut">
              <a:rPr lang="it-IT" smtClean="0"/>
              <a:pPr/>
              <a:t>01/09/2016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9"/>
            <a:ext cx="1676400" cy="5851525"/>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274638"/>
            <a:ext cx="6019800" cy="5851525"/>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4B6055F8-1D02-4417-9241-55C834FD9970}" type="datetimeFigureOut">
              <a:rPr lang="it-IT" smtClean="0"/>
              <a:pPr/>
              <a:t>01/09/2016</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Connettore 1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Segnaposto titolo 21"/>
          <p:cNvSpPr>
            <a:spLocks noGrp="1"/>
          </p:cNvSpPr>
          <p:nvPr>
            <p:ph type="title"/>
          </p:nvPr>
        </p:nvSpPr>
        <p:spPr>
          <a:xfrm>
            <a:off x="457200" y="274638"/>
            <a:ext cx="7467600" cy="1143000"/>
          </a:xfrm>
          <a:prstGeom prst="rect">
            <a:avLst/>
          </a:prstGeom>
        </p:spPr>
        <p:txBody>
          <a:bodyPr vert="horz" anchor="b">
            <a:normAutofit/>
          </a:bodyPr>
          <a:lstStyle/>
          <a:p>
            <a:r>
              <a:rPr kumimoji="0" lang="it-IT" smtClean="0"/>
              <a:t>Fare clic per modificare lo stile del titolo</a:t>
            </a:r>
            <a:endParaRPr kumimoji="0" lang="en-US"/>
          </a:p>
        </p:txBody>
      </p:sp>
      <p:sp>
        <p:nvSpPr>
          <p:cNvPr id="13" name="Segnaposto testo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4" name="Segnaposto data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4B6055F8-1D02-4417-9241-55C834FD9970}" type="datetimeFigureOut">
              <a:rPr lang="it-IT" smtClean="0"/>
              <a:pPr/>
              <a:t>01/09/2016</a:t>
            </a:fld>
            <a:endParaRPr lang="it-IT"/>
          </a:p>
        </p:txBody>
      </p:sp>
      <p:sp>
        <p:nvSpPr>
          <p:cNvPr id="3" name="Segnaposto piè di pagina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it-IT"/>
          </a:p>
        </p:txBody>
      </p:sp>
      <p:sp>
        <p:nvSpPr>
          <p:cNvPr id="7" name="Connettore 1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Connettore 1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ttangolo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Connettore 1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e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egnaposto numero diapositiva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007B441-5312-499D-93C3-6E37886527FA}"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p:cNvSpPr/>
          <p:nvPr/>
        </p:nvSpPr>
        <p:spPr>
          <a:xfrm>
            <a:off x="1763688" y="2060848"/>
            <a:ext cx="5616624" cy="1323439"/>
          </a:xfrm>
          <a:prstGeom prst="rect">
            <a:avLst/>
          </a:prstGeom>
          <a:noFill/>
        </p:spPr>
        <p:txBody>
          <a:bodyPr wrap="square" lIns="91440" tIns="45720" rIns="91440" bIns="45720">
            <a:spAutoFit/>
          </a:bodyPr>
          <a:lstStyle/>
          <a:p>
            <a:pPr algn="ctr"/>
            <a:r>
              <a:rPr lang="it-IT" sz="80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CATANIA</a:t>
            </a:r>
            <a:endParaRPr lang="it-IT" sz="80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pic>
        <p:nvPicPr>
          <p:cNvPr id="2" name="Annalisa -  Una finestra tra le stelle Karaoke Acustica con testo sincronizzato base 85sasi8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7956376" y="404664"/>
            <a:ext cx="609600" cy="609600"/>
          </a:xfrm>
          <a:prstGeom prst="rect">
            <a:avLst/>
          </a:prstGeom>
        </p:spPr>
      </p:pic>
    </p:spTree>
  </p:cSld>
  <p:clrMapOvr>
    <a:masterClrMapping/>
  </p:clrMapOvr>
  <p:transition advTm="2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iterate type="lt">
                                    <p:tmPct val="5000"/>
                                  </p:iterate>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par>
                          <p:cTn id="11" fill="hold">
                            <p:stCondLst>
                              <p:cond delay="1300"/>
                            </p:stCondLst>
                            <p:childTnLst>
                              <p:par>
                                <p:cTn id="12" presetID="1" presetClass="mediacall" presetSubtype="0" fill="hold" nodeType="afterEffect">
                                  <p:stCondLst>
                                    <p:cond delay="0"/>
                                  </p:stCondLst>
                                  <p:childTnLst>
                                    <p:cmd type="call" cmd="playFrom(0.0)">
                                      <p:cBhvr>
                                        <p:cTn id="13"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4" repeatCount="indefinite" fill="hold" display="0">
                  <p:stCondLst>
                    <p:cond delay="indefinite"/>
                  </p:stCondLst>
                  <p:endCondLst>
                    <p:cond evt="onStopAudio" delay="0">
                      <p:tgtEl>
                        <p:sldTgt/>
                      </p:tgtEl>
                    </p:cond>
                  </p:endCondLst>
                </p:cTn>
                <p:tgtEl>
                  <p:spTgt spid="2"/>
                </p:tgtEl>
              </p:cMediaNode>
            </p:audio>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p:cNvSpPr/>
          <p:nvPr/>
        </p:nvSpPr>
        <p:spPr>
          <a:xfrm>
            <a:off x="0" y="0"/>
            <a:ext cx="9144000" cy="1323439"/>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it-IT" sz="40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Monastero dei benedettini</a:t>
            </a:r>
          </a:p>
        </p:txBody>
      </p:sp>
      <p:pic>
        <p:nvPicPr>
          <p:cNvPr id="7" name="Immagine 6" descr="IMG-20160613-WA0009.jpg"/>
          <p:cNvPicPr>
            <a:picLocks noChangeAspect="1"/>
          </p:cNvPicPr>
          <p:nvPr/>
        </p:nvPicPr>
        <p:blipFill>
          <a:blip r:embed="rId2" cstate="print"/>
          <a:stretch>
            <a:fillRect/>
          </a:stretch>
        </p:blipFill>
        <p:spPr>
          <a:xfrm rot="866900">
            <a:off x="4394809" y="1722679"/>
            <a:ext cx="4902425" cy="309634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4" name="Immagine 3" descr="IMG_20160420_155356_1.jpg"/>
          <p:cNvPicPr>
            <a:picLocks noChangeAspect="1"/>
          </p:cNvPicPr>
          <p:nvPr/>
        </p:nvPicPr>
        <p:blipFill>
          <a:blip r:embed="rId3" cstate="print"/>
          <a:stretch>
            <a:fillRect/>
          </a:stretch>
        </p:blipFill>
        <p:spPr>
          <a:xfrm>
            <a:off x="251520" y="2780928"/>
            <a:ext cx="4632515" cy="347438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p:transition advTm="3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Scale>
                                      <p:cBhvr>
                                        <p:cTn id="7"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4"/>
                                        </p:tgtEl>
                                        <p:attrNameLst>
                                          <p:attrName>ppt_x</p:attrName>
                                          <p:attrName>ppt_y</p:attrName>
                                        </p:attrNameLst>
                                      </p:cBhvr>
                                    </p:animMotion>
                                    <p:animEffect transition="in" filter="fade">
                                      <p:cBhvr>
                                        <p:cTn id="9" dur="1000"/>
                                        <p:tgtEl>
                                          <p:spTgt spid="4"/>
                                        </p:tgtEl>
                                      </p:cBhvr>
                                    </p:animEffect>
                                  </p:childTnLst>
                                </p:cTn>
                              </p:par>
                              <p:par>
                                <p:cTn id="10" presetID="48" presetClass="entr" presetSubtype="0" accel="5000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2000" fill="hold"/>
                                        <p:tgtEl>
                                          <p:spTgt spid="7"/>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3" dur="2000" fill="hold"/>
                                        <p:tgtEl>
                                          <p:spTgt spid="7"/>
                                        </p:tgtEl>
                                        <p:attrNameLst>
                                          <p:attrName>ppt_x</p:attrName>
                                        </p:attrNameLst>
                                      </p:cBhvr>
                                      <p:tavLst>
                                        <p:tav tm="0">
                                          <p:val>
                                            <p:fltVal val="-1"/>
                                          </p:val>
                                        </p:tav>
                                        <p:tav tm="50000">
                                          <p:val>
                                            <p:fltVal val="0.95"/>
                                          </p:val>
                                        </p:tav>
                                        <p:tav tm="100000">
                                          <p:val>
                                            <p:strVal val="#ppt_x"/>
                                          </p:val>
                                        </p:tav>
                                      </p:tavLst>
                                    </p:anim>
                                    <p:anim calcmode="lin" valueType="num">
                                      <p:cBhvr>
                                        <p:cTn id="14" dur="2000" fill="hold"/>
                                        <p:tgtEl>
                                          <p:spTgt spid="7"/>
                                        </p:tgtEl>
                                        <p:attrNameLst>
                                          <p:attrName>ppt_y</p:attrName>
                                        </p:attrNameLst>
                                      </p:cBhvr>
                                      <p:tavLst>
                                        <p:tav tm="0">
                                          <p:val>
                                            <p:strVal val="#ppt_y"/>
                                          </p:val>
                                        </p:tav>
                                        <p:tav tm="100000">
                                          <p:val>
                                            <p:strVal val="#ppt_y"/>
                                          </p:val>
                                        </p:tav>
                                      </p:tavLst>
                                    </p:anim>
                                    <p:animEffect transition="in" filter="fade">
                                      <p:cBhvr>
                                        <p:cTn id="15" dur="2000"/>
                                        <p:tgtEl>
                                          <p:spTgt spid="7"/>
                                        </p:tgtEl>
                                      </p:cBhvr>
                                    </p:animEffect>
                                  </p:childTnLst>
                                </p:cTn>
                              </p:par>
                              <p:par>
                                <p:cTn id="16" presetID="23" presetClass="entr" presetSubtype="16"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fltVal val="0"/>
                                          </p:val>
                                        </p:tav>
                                        <p:tav tm="100000">
                                          <p:val>
                                            <p:strVal val="#ppt_w"/>
                                          </p:val>
                                        </p:tav>
                                      </p:tavLst>
                                    </p:anim>
                                    <p:anim calcmode="lin" valueType="num">
                                      <p:cBhvr>
                                        <p:cTn id="19" dur="500" fill="hold"/>
                                        <p:tgtEl>
                                          <p:spTgt spid="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DSC03664.JPG"/>
          <p:cNvPicPr>
            <a:picLocks noChangeAspect="1"/>
          </p:cNvPicPr>
          <p:nvPr/>
        </p:nvPicPr>
        <p:blipFill>
          <a:blip r:embed="rId2" cstate="print"/>
          <a:stretch>
            <a:fillRect/>
          </a:stretch>
        </p:blipFill>
        <p:spPr>
          <a:xfrm>
            <a:off x="1547665" y="2132856"/>
            <a:ext cx="5700126" cy="427509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5" name="Rettangolo 4"/>
          <p:cNvSpPr/>
          <p:nvPr/>
        </p:nvSpPr>
        <p:spPr>
          <a:xfrm>
            <a:off x="0" y="0"/>
            <a:ext cx="9144000" cy="1754326"/>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it-IT" sz="54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La scalinata dei santi</a:t>
            </a:r>
            <a:endParaRPr lang="it-IT"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cSld>
  <p:clrMapOvr>
    <a:masterClrMapping/>
  </p:clrMapOvr>
  <p:transition advTm="4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0"/>
                                        <p:tgtEl>
                                          <p:spTgt spid="4"/>
                                        </p:tgtEl>
                                      </p:cBhvr>
                                    </p:animEffect>
                                  </p:childTnLst>
                                </p:cTn>
                              </p:par>
                              <p:par>
                                <p:cTn id="8" presetID="54" presetClass="entr" presetSubtype="0" accel="10000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p:cTn id="10" dur="1000" fill="hold"/>
                                        <p:tgtEl>
                                          <p:spTgt spid="5"/>
                                        </p:tgtEl>
                                        <p:attrNameLst>
                                          <p:attrName>ppt_w</p:attrName>
                                        </p:attrNameLst>
                                      </p:cBhvr>
                                      <p:tavLst>
                                        <p:tav tm="0">
                                          <p:val>
                                            <p:strVal val="#ppt_w*0.05"/>
                                          </p:val>
                                        </p:tav>
                                        <p:tav tm="100000">
                                          <p:val>
                                            <p:strVal val="#ppt_w"/>
                                          </p:val>
                                        </p:tav>
                                      </p:tavLst>
                                    </p:anim>
                                    <p:anim calcmode="lin" valueType="num">
                                      <p:cBhvr>
                                        <p:cTn id="11" dur="1000" fill="hold"/>
                                        <p:tgtEl>
                                          <p:spTgt spid="5"/>
                                        </p:tgtEl>
                                        <p:attrNameLst>
                                          <p:attrName>ppt_h</p:attrName>
                                        </p:attrNameLst>
                                      </p:cBhvr>
                                      <p:tavLst>
                                        <p:tav tm="0">
                                          <p:val>
                                            <p:strVal val="#ppt_h"/>
                                          </p:val>
                                        </p:tav>
                                        <p:tav tm="100000">
                                          <p:val>
                                            <p:strVal val="#ppt_h"/>
                                          </p:val>
                                        </p:tav>
                                      </p:tavLst>
                                    </p:anim>
                                    <p:anim calcmode="lin" valueType="num">
                                      <p:cBhvr>
                                        <p:cTn id="12" dur="1000" fill="hold"/>
                                        <p:tgtEl>
                                          <p:spTgt spid="5"/>
                                        </p:tgtEl>
                                        <p:attrNameLst>
                                          <p:attrName>ppt_x</p:attrName>
                                        </p:attrNameLst>
                                      </p:cBhvr>
                                      <p:tavLst>
                                        <p:tav tm="0">
                                          <p:val>
                                            <p:strVal val="#ppt_x-.2"/>
                                          </p:val>
                                        </p:tav>
                                        <p:tav tm="100000">
                                          <p:val>
                                            <p:strVal val="#ppt_x"/>
                                          </p:val>
                                        </p:tav>
                                      </p:tavLst>
                                    </p:anim>
                                    <p:anim calcmode="lin" valueType="num">
                                      <p:cBhvr>
                                        <p:cTn id="13" dur="1000" fill="hold"/>
                                        <p:tgtEl>
                                          <p:spTgt spid="5"/>
                                        </p:tgtEl>
                                        <p:attrNameLst>
                                          <p:attrName>ppt_y</p:attrName>
                                        </p:attrNameLst>
                                      </p:cBhvr>
                                      <p:tavLst>
                                        <p:tav tm="0">
                                          <p:val>
                                            <p:strVal val="#ppt_y"/>
                                          </p:val>
                                        </p:tav>
                                        <p:tav tm="100000">
                                          <p:val>
                                            <p:strVal val="#ppt_y"/>
                                          </p:val>
                                        </p:tav>
                                      </p:tavLst>
                                    </p:anim>
                                    <p:animEffect transition="in" filter="fade">
                                      <p:cBhvr>
                                        <p:cTn id="14"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p:cNvSpPr/>
          <p:nvPr/>
        </p:nvSpPr>
        <p:spPr>
          <a:xfrm>
            <a:off x="683568" y="116632"/>
            <a:ext cx="7632848" cy="923330"/>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it-IT"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I du</a:t>
            </a:r>
            <a:r>
              <a:rPr lang="it-IT" sz="54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e chiostri </a:t>
            </a:r>
          </a:p>
        </p:txBody>
      </p:sp>
      <p:sp>
        <p:nvSpPr>
          <p:cNvPr id="7" name="CasellaDiTesto 6"/>
          <p:cNvSpPr txBox="1"/>
          <p:nvPr/>
        </p:nvSpPr>
        <p:spPr>
          <a:xfrm>
            <a:off x="0" y="980728"/>
            <a:ext cx="9144000" cy="2308324"/>
          </a:xfrm>
          <a:prstGeom prst="rect">
            <a:avLst/>
          </a:prstGeom>
          <a:noFill/>
        </p:spPr>
        <p:txBody>
          <a:bodyPr wrap="square" rtlCol="0">
            <a:spAutoFit/>
          </a:bodyPr>
          <a:lstStyle/>
          <a:p>
            <a:r>
              <a:rPr lang="it-IT" dirty="0" smtClean="0"/>
              <a:t>Il monastero dei Benedettini di Catania è ora un’università, essa è una struttura ricostruita più volte e ampliata; il monastero possiede due chiostri molto suggestivi il primo chiamato delle colonne bianche per le colonne ritrovate nel terreno e il secondo più nuovo costruito dopo la distruzione di Catania da parte dell’Etna. Le due strutture al centro sono una fontana di marmo bianco appartenente al primo chiostro invece il secondo ha la così chiamata “coffee house’’ dove i benedettini accoglievano i viaggiatori e le persone più importanti e illustri dell’epoca</a:t>
            </a:r>
          </a:p>
          <a:p>
            <a:endParaRPr lang="it-IT" dirty="0"/>
          </a:p>
        </p:txBody>
      </p:sp>
      <p:pic>
        <p:nvPicPr>
          <p:cNvPr id="12" name="Immagine 11" descr="IMG_20160420_162814.jpg"/>
          <p:cNvPicPr>
            <a:picLocks noChangeAspect="1"/>
          </p:cNvPicPr>
          <p:nvPr/>
        </p:nvPicPr>
        <p:blipFill>
          <a:blip r:embed="rId2" cstate="print"/>
          <a:stretch>
            <a:fillRect/>
          </a:stretch>
        </p:blipFill>
        <p:spPr>
          <a:xfrm>
            <a:off x="251520" y="3212976"/>
            <a:ext cx="4355976" cy="3266982"/>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13" name="Immagine 12" descr="IMG_20160420_163409.jpg"/>
          <p:cNvPicPr>
            <a:picLocks noChangeAspect="1"/>
          </p:cNvPicPr>
          <p:nvPr/>
        </p:nvPicPr>
        <p:blipFill>
          <a:blip r:embed="rId3" cstate="print"/>
          <a:stretch>
            <a:fillRect/>
          </a:stretch>
        </p:blipFill>
        <p:spPr>
          <a:xfrm>
            <a:off x="5004048" y="3645024"/>
            <a:ext cx="3995936" cy="2996952"/>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cSld>
  <p:clrMapOvr>
    <a:masterClrMapping/>
  </p:clrMapOvr>
  <p:transition advTm="20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p:cTn id="7" dur="1000" fill="hold"/>
                                        <p:tgtEl>
                                          <p:spTgt spid="7">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7">
                                            <p:txEl>
                                              <p:pRg st="0" end="0"/>
                                            </p:txEl>
                                          </p:spTgt>
                                        </p:tgtEl>
                                        <p:attrNameLst>
                                          <p:attrName>ppt_h</p:attrName>
                                        </p:attrNameLst>
                                      </p:cBhvr>
                                      <p:tavLst>
                                        <p:tav tm="0">
                                          <p:val>
                                            <p:fltVal val="0"/>
                                          </p:val>
                                        </p:tav>
                                        <p:tav tm="100000">
                                          <p:val>
                                            <p:strVal val="#ppt_h"/>
                                          </p:val>
                                        </p:tav>
                                      </p:tavLst>
                                    </p:anim>
                                  </p:childTnLst>
                                </p:cTn>
                              </p:par>
                              <p:par>
                                <p:cTn id="9" presetID="17" presetClass="entr" presetSubtype="1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1000" fill="hold"/>
                                        <p:tgtEl>
                                          <p:spTgt spid="12"/>
                                        </p:tgtEl>
                                        <p:attrNameLst>
                                          <p:attrName>ppt_w</p:attrName>
                                        </p:attrNameLst>
                                      </p:cBhvr>
                                      <p:tavLst>
                                        <p:tav tm="0">
                                          <p:val>
                                            <p:fltVal val="0"/>
                                          </p:val>
                                        </p:tav>
                                        <p:tav tm="100000">
                                          <p:val>
                                            <p:strVal val="#ppt_w"/>
                                          </p:val>
                                        </p:tav>
                                      </p:tavLst>
                                    </p:anim>
                                    <p:anim calcmode="lin" valueType="num">
                                      <p:cBhvr>
                                        <p:cTn id="12" dur="1000" fill="hold"/>
                                        <p:tgtEl>
                                          <p:spTgt spid="12"/>
                                        </p:tgtEl>
                                        <p:attrNameLst>
                                          <p:attrName>ppt_h</p:attrName>
                                        </p:attrNameLst>
                                      </p:cBhvr>
                                      <p:tavLst>
                                        <p:tav tm="0">
                                          <p:val>
                                            <p:strVal val="#ppt_h"/>
                                          </p:val>
                                        </p:tav>
                                        <p:tav tm="100000">
                                          <p:val>
                                            <p:strVal val="#ppt_h"/>
                                          </p:val>
                                        </p:tav>
                                      </p:tavLst>
                                    </p:anim>
                                  </p:childTnLst>
                                </p:cTn>
                              </p:par>
                              <p:par>
                                <p:cTn id="13" presetID="17" presetClass="entr" presetSubtype="10"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p:cTn id="15" dur="1000" fill="hold"/>
                                        <p:tgtEl>
                                          <p:spTgt spid="13"/>
                                        </p:tgtEl>
                                        <p:attrNameLst>
                                          <p:attrName>ppt_w</p:attrName>
                                        </p:attrNameLst>
                                      </p:cBhvr>
                                      <p:tavLst>
                                        <p:tav tm="0">
                                          <p:val>
                                            <p:fltVal val="0"/>
                                          </p:val>
                                        </p:tav>
                                        <p:tav tm="100000">
                                          <p:val>
                                            <p:strVal val="#ppt_w"/>
                                          </p:val>
                                        </p:tav>
                                      </p:tavLst>
                                    </p:anim>
                                    <p:anim calcmode="lin" valueType="num">
                                      <p:cBhvr>
                                        <p:cTn id="16" dur="1000" fill="hold"/>
                                        <p:tgtEl>
                                          <p:spTgt spid="13"/>
                                        </p:tgtEl>
                                        <p:attrNameLst>
                                          <p:attrName>ppt_h</p:attrName>
                                        </p:attrNameLst>
                                      </p:cBhvr>
                                      <p:tavLst>
                                        <p:tav tm="0">
                                          <p:val>
                                            <p:strVal val="#ppt_h"/>
                                          </p:val>
                                        </p:tav>
                                        <p:tav tm="100000">
                                          <p:val>
                                            <p:strVal val="#ppt_h"/>
                                          </p:val>
                                        </p:tav>
                                      </p:tavLst>
                                    </p:anim>
                                  </p:childTnLst>
                                </p:cTn>
                              </p:par>
                              <p:par>
                                <p:cTn id="17" presetID="52"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Scale>
                                      <p:cBhvr>
                                        <p:cTn id="19" dur="2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2000" decel="50000" fill="hold">
                                          <p:stCondLst>
                                            <p:cond delay="0"/>
                                          </p:stCondLst>
                                        </p:cTn>
                                        <p:tgtEl>
                                          <p:spTgt spid="6"/>
                                        </p:tgtEl>
                                        <p:attrNameLst>
                                          <p:attrName>ppt_x</p:attrName>
                                          <p:attrName>ppt_y</p:attrName>
                                        </p:attrNameLst>
                                      </p:cBhvr>
                                    </p:animMotion>
                                    <p:animEffect transition="in" filter="fade">
                                      <p:cBhvr>
                                        <p:cTn id="21"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3" descr="DSC03624.JPG"/>
          <p:cNvPicPr>
            <a:picLocks noGrp="1" noChangeAspect="1"/>
          </p:cNvPicPr>
          <p:nvPr>
            <p:ph sz="quarter" idx="1"/>
          </p:nvPr>
        </p:nvPicPr>
        <p:blipFill>
          <a:blip r:embed="rId2" cstate="print"/>
          <a:stretch>
            <a:fillRect/>
          </a:stretch>
        </p:blipFill>
        <p:spPr>
          <a:xfrm>
            <a:off x="107504" y="3068960"/>
            <a:ext cx="4536504" cy="3343456"/>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5" name="Rettangolo 4"/>
          <p:cNvSpPr/>
          <p:nvPr/>
        </p:nvSpPr>
        <p:spPr>
          <a:xfrm>
            <a:off x="-396552" y="116632"/>
            <a:ext cx="10009112" cy="1508105"/>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it-IT" sz="48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 biblioteca  </a:t>
            </a:r>
            <a:r>
              <a:rPr lang="it-IT" sz="4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universitaria</a:t>
            </a:r>
            <a:endParaRPr lang="it-IT" sz="4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pic>
        <p:nvPicPr>
          <p:cNvPr id="6" name="Immagine 5" descr="DSC03643.JPG"/>
          <p:cNvPicPr>
            <a:picLocks noChangeAspect="1"/>
          </p:cNvPicPr>
          <p:nvPr/>
        </p:nvPicPr>
        <p:blipFill>
          <a:blip r:embed="rId3" cstate="print"/>
          <a:stretch>
            <a:fillRect/>
          </a:stretch>
        </p:blipFill>
        <p:spPr>
          <a:xfrm>
            <a:off x="5004048" y="2204864"/>
            <a:ext cx="3995936" cy="3024336"/>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cSld>
  <p:clrMapOvr>
    <a:masterClrMapping/>
  </p:clrMapOvr>
  <p:transition advTm="8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style.rotation</p:attrName>
                                        </p:attrNameLst>
                                      </p:cBhvr>
                                      <p:tavLst>
                                        <p:tav tm="0">
                                          <p:val>
                                            <p:fltVal val="720"/>
                                          </p:val>
                                        </p:tav>
                                        <p:tav tm="100000">
                                          <p:val>
                                            <p:fltVal val="0"/>
                                          </p:val>
                                        </p:tav>
                                      </p:tavLst>
                                    </p:anim>
                                    <p:anim calcmode="lin" valueType="num">
                                      <p:cBhvr>
                                        <p:cTn id="9" dur="1000" fill="hold"/>
                                        <p:tgtEl>
                                          <p:spTgt spid="4"/>
                                        </p:tgtEl>
                                        <p:attrNameLst>
                                          <p:attrName>ppt_h</p:attrName>
                                        </p:attrNameLst>
                                      </p:cBhvr>
                                      <p:tavLst>
                                        <p:tav tm="0">
                                          <p:val>
                                            <p:fltVal val="0"/>
                                          </p:val>
                                        </p:tav>
                                        <p:tav tm="100000">
                                          <p:val>
                                            <p:strVal val="#ppt_h"/>
                                          </p:val>
                                        </p:tav>
                                      </p:tavLst>
                                    </p:anim>
                                    <p:anim calcmode="lin" valueType="num">
                                      <p:cBhvr>
                                        <p:cTn id="10" dur="1000" fill="hold"/>
                                        <p:tgtEl>
                                          <p:spTgt spid="4"/>
                                        </p:tgtEl>
                                        <p:attrNameLst>
                                          <p:attrName>ppt_w</p:attrName>
                                        </p:attrNameLst>
                                      </p:cBhvr>
                                      <p:tavLst>
                                        <p:tav tm="0">
                                          <p:val>
                                            <p:fltVal val="0"/>
                                          </p:val>
                                        </p:tav>
                                        <p:tav tm="100000">
                                          <p:val>
                                            <p:strVal val="#ppt_w"/>
                                          </p:val>
                                        </p:tav>
                                      </p:tavLst>
                                    </p:anim>
                                  </p:childTnLst>
                                </p:cTn>
                              </p:par>
                              <p:par>
                                <p:cTn id="11" presetID="25"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14"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15"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16" dur="1000" fill="hold"/>
                                        <p:tgtEl>
                                          <p:spTgt spid="6"/>
                                        </p:tgtEl>
                                        <p:attrNameLst>
                                          <p:attrName>ppt_h</p:attrName>
                                        </p:attrNameLst>
                                      </p:cBhvr>
                                      <p:tavLst>
                                        <p:tav tm="0">
                                          <p:val>
                                            <p:strVal val="#ppt_h"/>
                                          </p:val>
                                        </p:tav>
                                        <p:tav tm="100000">
                                          <p:val>
                                            <p:strVal val="#ppt_h"/>
                                          </p:val>
                                        </p:tav>
                                      </p:tavLst>
                                    </p:anim>
                                    <p:anim calcmode="lin" valueType="num">
                                      <p:cBhvr>
                                        <p:cTn id="17"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18"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19"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20" dur="1000" decel="50000">
                                          <p:stCondLst>
                                            <p:cond delay="0"/>
                                          </p:stCondLst>
                                        </p:cTn>
                                        <p:tgtEl>
                                          <p:spTgt spid="6"/>
                                        </p:tgtEl>
                                      </p:cBhvr>
                                    </p:animEffect>
                                  </p:childTnLst>
                                </p:cTn>
                              </p:par>
                              <p:par>
                                <p:cTn id="21" presetID="38" presetClass="entr" presetSubtype="0" accel="50000" fill="hold" grpId="0" nodeType="withEffect">
                                  <p:stCondLst>
                                    <p:cond delay="0"/>
                                  </p:stCondLst>
                                  <p:iterate type="lt">
                                    <p:tmPct val="50000"/>
                                  </p:iterate>
                                  <p:childTnLst>
                                    <p:set>
                                      <p:cBhvr>
                                        <p:cTn id="22" dur="1" fill="hold">
                                          <p:stCondLst>
                                            <p:cond delay="0"/>
                                          </p:stCondLst>
                                        </p:cTn>
                                        <p:tgtEl>
                                          <p:spTgt spid="5"/>
                                        </p:tgtEl>
                                        <p:attrNameLst>
                                          <p:attrName>style.visibility</p:attrName>
                                        </p:attrNameLst>
                                      </p:cBhvr>
                                      <p:to>
                                        <p:strVal val="visible"/>
                                      </p:to>
                                    </p:set>
                                    <p:set>
                                      <p:cBhvr>
                                        <p:cTn id="23" dur="228" fill="hold">
                                          <p:stCondLst>
                                            <p:cond delay="0"/>
                                          </p:stCondLst>
                                        </p:cTn>
                                        <p:tgtEl>
                                          <p:spTgt spid="5"/>
                                        </p:tgtEl>
                                        <p:attrNameLst>
                                          <p:attrName>style.rotation</p:attrName>
                                        </p:attrNameLst>
                                      </p:cBhvr>
                                      <p:to>
                                        <p:strVal val="-45.0"/>
                                      </p:to>
                                    </p:set>
                                    <p:anim calcmode="lin" valueType="num">
                                      <p:cBhvr>
                                        <p:cTn id="24" dur="228" fill="hold">
                                          <p:stCondLst>
                                            <p:cond delay="228"/>
                                          </p:stCondLst>
                                        </p:cTn>
                                        <p:tgtEl>
                                          <p:spTgt spid="5"/>
                                        </p:tgtEl>
                                        <p:attrNameLst>
                                          <p:attrName>style.rotation</p:attrName>
                                        </p:attrNameLst>
                                      </p:cBhvr>
                                      <p:tavLst>
                                        <p:tav tm="0">
                                          <p:val>
                                            <p:fltVal val="-45"/>
                                          </p:val>
                                        </p:tav>
                                        <p:tav tm="69900">
                                          <p:val>
                                            <p:fltVal val="45"/>
                                          </p:val>
                                        </p:tav>
                                        <p:tav tm="100000">
                                          <p:val>
                                            <p:fltVal val="0"/>
                                          </p:val>
                                        </p:tav>
                                      </p:tavLst>
                                    </p:anim>
                                    <p:anim calcmode="lin" valueType="num">
                                      <p:cBhvr>
                                        <p:cTn id="25" dur="228" fill="hold">
                                          <p:stCondLst>
                                            <p:cond delay="0"/>
                                          </p:stCondLst>
                                        </p:cTn>
                                        <p:tgtEl>
                                          <p:spTgt spid="5"/>
                                        </p:tgtEl>
                                        <p:attrNameLst>
                                          <p:attrName>ppt_y</p:attrName>
                                        </p:attrNameLst>
                                      </p:cBhvr>
                                      <p:tavLst>
                                        <p:tav tm="0">
                                          <p:val>
                                            <p:strVal val="#ppt_y-1"/>
                                          </p:val>
                                        </p:tav>
                                        <p:tav tm="100000">
                                          <p:val>
                                            <p:strVal val="#ppt_y-(0.354*#ppt_w-0.172*#ppt_h)"/>
                                          </p:val>
                                        </p:tav>
                                      </p:tavLst>
                                    </p:anim>
                                    <p:anim calcmode="lin" valueType="num">
                                      <p:cBhvr>
                                        <p:cTn id="26" dur="78" decel="50000" autoRev="1" fill="hold">
                                          <p:stCondLst>
                                            <p:cond delay="228"/>
                                          </p:stCondLst>
                                        </p:cTn>
                                        <p:tgtEl>
                                          <p:spTgt spid="5"/>
                                        </p:tgtEl>
                                        <p:attrNameLst>
                                          <p:attrName>ppt_y</p:attrName>
                                        </p:attrNameLst>
                                      </p:cBhvr>
                                      <p:tavLst>
                                        <p:tav tm="0">
                                          <p:val>
                                            <p:strVal val="#ppt_y-(0.354*#ppt_w-0.172*#ppt_h)"/>
                                          </p:val>
                                        </p:tav>
                                        <p:tav tm="100000">
                                          <p:val>
                                            <p:strVal val="#ppt_y-(0.354*#ppt_w-0.172*#ppt_h)-#ppt_h/2"/>
                                          </p:val>
                                        </p:tav>
                                      </p:tavLst>
                                    </p:anim>
                                    <p:anim calcmode="lin" valueType="num">
                                      <p:cBhvr>
                                        <p:cTn id="27" dur="68" fill="hold">
                                          <p:stCondLst>
                                            <p:cond delay="432"/>
                                          </p:stCondLst>
                                        </p:cTn>
                                        <p:tgtEl>
                                          <p:spTgt spid="5"/>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4644008" y="1196752"/>
            <a:ext cx="4355976" cy="769441"/>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it-IT" sz="4400" b="1" cap="all" spc="0"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sotteranei</a:t>
            </a:r>
            <a:endParaRPr lang="it-IT" sz="4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pic>
        <p:nvPicPr>
          <p:cNvPr id="5" name="Immagine 4" descr="DSC03641.JPG"/>
          <p:cNvPicPr>
            <a:picLocks noChangeAspect="1"/>
          </p:cNvPicPr>
          <p:nvPr/>
        </p:nvPicPr>
        <p:blipFill>
          <a:blip r:embed="rId2" cstate="print"/>
          <a:stretch>
            <a:fillRect/>
          </a:stretch>
        </p:blipFill>
        <p:spPr>
          <a:xfrm>
            <a:off x="107504" y="1196752"/>
            <a:ext cx="4320480" cy="3240360"/>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6" name="Immagine 5" descr="DSC03625.JPG"/>
          <p:cNvPicPr>
            <a:picLocks noChangeAspect="1"/>
          </p:cNvPicPr>
          <p:nvPr/>
        </p:nvPicPr>
        <p:blipFill>
          <a:blip r:embed="rId3" cstate="print"/>
          <a:stretch>
            <a:fillRect/>
          </a:stretch>
        </p:blipFill>
        <p:spPr>
          <a:xfrm>
            <a:off x="4644008" y="2996952"/>
            <a:ext cx="4307971" cy="3230978"/>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cSld>
  <p:clrMapOvr>
    <a:masterClrMapping/>
  </p:clrMapOvr>
  <p:transition advTm="7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3"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
                                        <p:tgtEl>
                                          <p:spTgt spid="6"/>
                                        </p:tgtEl>
                                      </p:cBhvr>
                                    </p:animEffect>
                                    <p:anim calcmode="lin" valueType="num">
                                      <p:cBhvr>
                                        <p:cTn id="13" dur="400" fill="hold"/>
                                        <p:tgtEl>
                                          <p:spTgt spid="6"/>
                                        </p:tgtEl>
                                        <p:attrNameLst>
                                          <p:attrName>ppt_x</p:attrName>
                                        </p:attrNameLst>
                                      </p:cBhvr>
                                      <p:tavLst>
                                        <p:tav tm="0">
                                          <p:val>
                                            <p:strVal val="#ppt_x"/>
                                          </p:val>
                                        </p:tav>
                                        <p:tav tm="100000">
                                          <p:val>
                                            <p:strVal val="#ppt_x"/>
                                          </p:val>
                                        </p:tav>
                                      </p:tavLst>
                                    </p:anim>
                                    <p:anim calcmode="lin" valueType="num">
                                      <p:cBhvr>
                                        <p:cTn id="14" dur="400" fill="hold"/>
                                        <p:tgtEl>
                                          <p:spTgt spid="6"/>
                                        </p:tgtEl>
                                        <p:attrNameLst>
                                          <p:attrName>ppt_y</p:attrName>
                                        </p:attrNameLst>
                                      </p:cBhvr>
                                      <p:tavLst>
                                        <p:tav tm="0">
                                          <p:val>
                                            <p:strVal val="#ppt_y+0.31"/>
                                          </p:val>
                                        </p:tav>
                                        <p:tav tm="100000">
                                          <p:val>
                                            <p:strVal val="#ppt_y+0.31"/>
                                          </p:val>
                                        </p:tav>
                                      </p:tavLst>
                                    </p:anim>
                                    <p:anim calcmode="lin" valueType="num">
                                      <p:cBhvr>
                                        <p:cTn id="15" dur="600" decel="50000" fill="hold">
                                          <p:stCondLst>
                                            <p:cond delay="400"/>
                                          </p:stCondLst>
                                        </p:cTn>
                                        <p:tgtEl>
                                          <p:spTgt spid="6"/>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6" dur="600" decel="50000" fill="hold">
                                          <p:stCondLst>
                                            <p:cond delay="400"/>
                                          </p:stCondLst>
                                        </p:cTn>
                                        <p:tgtEl>
                                          <p:spTgt spid="6"/>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descr="DSC03712.JPG"/>
          <p:cNvPicPr>
            <a:picLocks noChangeAspect="1"/>
          </p:cNvPicPr>
          <p:nvPr/>
        </p:nvPicPr>
        <p:blipFill>
          <a:blip r:embed="rId2" cstate="print"/>
          <a:stretch>
            <a:fillRect/>
          </a:stretch>
        </p:blipFill>
        <p:spPr>
          <a:xfrm>
            <a:off x="1619672" y="1916832"/>
            <a:ext cx="5797152" cy="434786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3" name="Rettangolo 12"/>
          <p:cNvSpPr/>
          <p:nvPr/>
        </p:nvSpPr>
        <p:spPr>
          <a:xfrm>
            <a:off x="0" y="332656"/>
            <a:ext cx="9144000" cy="923330"/>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it-IT"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L’antica cucina</a:t>
            </a:r>
            <a:endParaRPr lang="it-IT"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cSld>
  <p:clrMapOvr>
    <a:masterClrMapping/>
  </p:clrMapOvr>
  <p:transition advClick="0" advTm="500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egnaposto contenuto 4" descr="download (1).jpg"/>
          <p:cNvPicPr>
            <a:picLocks noGrp="1" noChangeAspect="1"/>
          </p:cNvPicPr>
          <p:nvPr>
            <p:ph sz="quarter" idx="1"/>
          </p:nvPr>
        </p:nvPicPr>
        <p:blipFill>
          <a:blip r:embed="rId2" cstate="print"/>
          <a:stretch>
            <a:fillRect/>
          </a:stretch>
        </p:blipFill>
        <p:spPr>
          <a:xfrm>
            <a:off x="6300192" y="3212976"/>
            <a:ext cx="2463155" cy="3497718"/>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4" name="Rettangolo 3"/>
          <p:cNvSpPr/>
          <p:nvPr/>
        </p:nvSpPr>
        <p:spPr>
          <a:xfrm>
            <a:off x="1187624" y="188640"/>
            <a:ext cx="6179898"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it-IT" sz="5400" b="1"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Piazza duomo</a:t>
            </a:r>
            <a:endParaRPr lang="it-IT"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7" name="CasellaDiTesto 6"/>
          <p:cNvSpPr txBox="1"/>
          <p:nvPr/>
        </p:nvSpPr>
        <p:spPr>
          <a:xfrm>
            <a:off x="107504" y="1052736"/>
            <a:ext cx="9036496" cy="1754326"/>
          </a:xfrm>
          <a:prstGeom prst="rect">
            <a:avLst/>
          </a:prstGeom>
          <a:noFill/>
        </p:spPr>
        <p:txBody>
          <a:bodyPr wrap="square" rtlCol="0">
            <a:spAutoFit/>
          </a:bodyPr>
          <a:lstStyle/>
          <a:p>
            <a:r>
              <a:rPr lang="it-IT" dirty="0" smtClean="0"/>
              <a:t>Alcune delle principali attrazioni che possiamo trovare a Catania si trovano a Piazza Duomo dove c’è la meravigliosa fontana dell’elefante. Nella fontana oltre all’elefante detto “ U </a:t>
            </a:r>
            <a:r>
              <a:rPr lang="it-IT" dirty="0" err="1" smtClean="0"/>
              <a:t>Liotru</a:t>
            </a:r>
            <a:r>
              <a:rPr lang="it-IT" dirty="0" smtClean="0"/>
              <a:t>”; ci sono altri due simboli l’obelisco di pietra egiziano portato a Catania probabilmente durante le crociate sulla cima di esso ci sono dei segni cristiani una croce delle palme ed il globo. Inoltre la cattedrale di Sant’Agata padrona della città.</a:t>
            </a:r>
            <a:endParaRPr lang="it-IT" dirty="0"/>
          </a:p>
        </p:txBody>
      </p:sp>
      <p:pic>
        <p:nvPicPr>
          <p:cNvPr id="9" name="Immagine 8" descr="DSC03552.JPG"/>
          <p:cNvPicPr>
            <a:picLocks noChangeAspect="1"/>
          </p:cNvPicPr>
          <p:nvPr/>
        </p:nvPicPr>
        <p:blipFill>
          <a:blip r:embed="rId3" cstate="print"/>
          <a:stretch>
            <a:fillRect/>
          </a:stretch>
        </p:blipFill>
        <p:spPr>
          <a:xfrm>
            <a:off x="395536" y="2852936"/>
            <a:ext cx="5148064" cy="3861048"/>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cSld>
  <p:clrMapOvr>
    <a:masterClrMapping/>
  </p:clrMapOvr>
  <p:transition advTm="20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down)">
                                      <p:cBhvr>
                                        <p:cTn id="7" dur="580">
                                          <p:stCondLst>
                                            <p:cond delay="0"/>
                                          </p:stCondLst>
                                        </p:cTn>
                                        <p:tgtEl>
                                          <p:spTgt spid="7">
                                            <p:txEl>
                                              <p:pRg st="0" end="0"/>
                                            </p:txEl>
                                          </p:spTgt>
                                        </p:tgtEl>
                                      </p:cBhvr>
                                    </p:animEffect>
                                    <p:anim calcmode="lin" valueType="num">
                                      <p:cBhvr>
                                        <p:cTn id="8" dur="1822" tmFilter="0,0; 0.14,0.36; 0.43,0.73; 0.71,0.91; 1.0,1.0">
                                          <p:stCondLst>
                                            <p:cond delay="0"/>
                                          </p:stCondLst>
                                        </p:cTn>
                                        <p:tgtEl>
                                          <p:spTgt spid="7">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7">
                                            <p:txEl>
                                              <p:pRg st="0" end="0"/>
                                            </p:txEl>
                                          </p:spTgt>
                                        </p:tgtEl>
                                      </p:cBhvr>
                                      <p:to x="100000" y="60000"/>
                                    </p:animScale>
                                    <p:animScale>
                                      <p:cBhvr>
                                        <p:cTn id="14" dur="166" decel="50000">
                                          <p:stCondLst>
                                            <p:cond delay="676"/>
                                          </p:stCondLst>
                                        </p:cTn>
                                        <p:tgtEl>
                                          <p:spTgt spid="7">
                                            <p:txEl>
                                              <p:pRg st="0" end="0"/>
                                            </p:txEl>
                                          </p:spTgt>
                                        </p:tgtEl>
                                      </p:cBhvr>
                                      <p:to x="100000" y="100000"/>
                                    </p:animScale>
                                    <p:animScale>
                                      <p:cBhvr>
                                        <p:cTn id="15" dur="26">
                                          <p:stCondLst>
                                            <p:cond delay="1312"/>
                                          </p:stCondLst>
                                        </p:cTn>
                                        <p:tgtEl>
                                          <p:spTgt spid="7">
                                            <p:txEl>
                                              <p:pRg st="0" end="0"/>
                                            </p:txEl>
                                          </p:spTgt>
                                        </p:tgtEl>
                                      </p:cBhvr>
                                      <p:to x="100000" y="80000"/>
                                    </p:animScale>
                                    <p:animScale>
                                      <p:cBhvr>
                                        <p:cTn id="16" dur="166" decel="50000">
                                          <p:stCondLst>
                                            <p:cond delay="1338"/>
                                          </p:stCondLst>
                                        </p:cTn>
                                        <p:tgtEl>
                                          <p:spTgt spid="7">
                                            <p:txEl>
                                              <p:pRg st="0" end="0"/>
                                            </p:txEl>
                                          </p:spTgt>
                                        </p:tgtEl>
                                      </p:cBhvr>
                                      <p:to x="100000" y="100000"/>
                                    </p:animScale>
                                    <p:animScale>
                                      <p:cBhvr>
                                        <p:cTn id="17" dur="26">
                                          <p:stCondLst>
                                            <p:cond delay="1642"/>
                                          </p:stCondLst>
                                        </p:cTn>
                                        <p:tgtEl>
                                          <p:spTgt spid="7">
                                            <p:txEl>
                                              <p:pRg st="0" end="0"/>
                                            </p:txEl>
                                          </p:spTgt>
                                        </p:tgtEl>
                                      </p:cBhvr>
                                      <p:to x="100000" y="90000"/>
                                    </p:animScale>
                                    <p:animScale>
                                      <p:cBhvr>
                                        <p:cTn id="18" dur="166" decel="50000">
                                          <p:stCondLst>
                                            <p:cond delay="1668"/>
                                          </p:stCondLst>
                                        </p:cTn>
                                        <p:tgtEl>
                                          <p:spTgt spid="7">
                                            <p:txEl>
                                              <p:pRg st="0" end="0"/>
                                            </p:txEl>
                                          </p:spTgt>
                                        </p:tgtEl>
                                      </p:cBhvr>
                                      <p:to x="100000" y="100000"/>
                                    </p:animScale>
                                    <p:animScale>
                                      <p:cBhvr>
                                        <p:cTn id="19" dur="26">
                                          <p:stCondLst>
                                            <p:cond delay="1808"/>
                                          </p:stCondLst>
                                        </p:cTn>
                                        <p:tgtEl>
                                          <p:spTgt spid="7">
                                            <p:txEl>
                                              <p:pRg st="0" end="0"/>
                                            </p:txEl>
                                          </p:spTgt>
                                        </p:tgtEl>
                                      </p:cBhvr>
                                      <p:to x="100000" y="95000"/>
                                    </p:animScale>
                                    <p:animScale>
                                      <p:cBhvr>
                                        <p:cTn id="20" dur="166" decel="50000">
                                          <p:stCondLst>
                                            <p:cond delay="1834"/>
                                          </p:stCondLst>
                                        </p:cTn>
                                        <p:tgtEl>
                                          <p:spTgt spid="7">
                                            <p:txEl>
                                              <p:pRg st="0" end="0"/>
                                            </p:txEl>
                                          </p:spTgt>
                                        </p:tgtEl>
                                      </p:cBhvr>
                                      <p:to x="100000" y="100000"/>
                                    </p:animScale>
                                  </p:childTnLst>
                                </p:cTn>
                              </p:par>
                              <p:par>
                                <p:cTn id="21" presetID="56" presetClass="entr" presetSubtype="0" fill="hold" nodeType="withEffect">
                                  <p:stCondLst>
                                    <p:cond delay="0"/>
                                  </p:stCondLst>
                                  <p:iterate type="lt">
                                    <p:tmPct val="10000"/>
                                  </p:iterate>
                                  <p:childTnLst>
                                    <p:set>
                                      <p:cBhvr>
                                        <p:cTn id="22" dur="1" fill="hold">
                                          <p:stCondLst>
                                            <p:cond delay="0"/>
                                          </p:stCondLst>
                                        </p:cTn>
                                        <p:tgtEl>
                                          <p:spTgt spid="5"/>
                                        </p:tgtEl>
                                        <p:attrNameLst>
                                          <p:attrName>style.visibility</p:attrName>
                                        </p:attrNameLst>
                                      </p:cBhvr>
                                      <p:to>
                                        <p:strVal val="visible"/>
                                      </p:to>
                                    </p:set>
                                    <p:anim by="(-#ppt_w*2)" calcmode="lin" valueType="num">
                                      <p:cBhvr rctx="PPT">
                                        <p:cTn id="23" dur="500" autoRev="1" fill="hold">
                                          <p:stCondLst>
                                            <p:cond delay="0"/>
                                          </p:stCondLst>
                                        </p:cTn>
                                        <p:tgtEl>
                                          <p:spTgt spid="5"/>
                                        </p:tgtEl>
                                        <p:attrNameLst>
                                          <p:attrName>ppt_w</p:attrName>
                                        </p:attrNameLst>
                                      </p:cBhvr>
                                    </p:anim>
                                    <p:anim by="(#ppt_w*0.50)" calcmode="lin" valueType="num">
                                      <p:cBhvr>
                                        <p:cTn id="24" dur="500" decel="50000" autoRev="1" fill="hold">
                                          <p:stCondLst>
                                            <p:cond delay="0"/>
                                          </p:stCondLst>
                                        </p:cTn>
                                        <p:tgtEl>
                                          <p:spTgt spid="5"/>
                                        </p:tgtEl>
                                        <p:attrNameLst>
                                          <p:attrName>ppt_x</p:attrName>
                                        </p:attrNameLst>
                                      </p:cBhvr>
                                    </p:anim>
                                    <p:anim from="(-#ppt_h/2)" to="(#ppt_y)" calcmode="lin" valueType="num">
                                      <p:cBhvr>
                                        <p:cTn id="25" dur="1000" fill="hold">
                                          <p:stCondLst>
                                            <p:cond delay="0"/>
                                          </p:stCondLst>
                                        </p:cTn>
                                        <p:tgtEl>
                                          <p:spTgt spid="5"/>
                                        </p:tgtEl>
                                        <p:attrNameLst>
                                          <p:attrName>ppt_y</p:attrName>
                                        </p:attrNameLst>
                                      </p:cBhvr>
                                    </p:anim>
                                    <p:animRot by="21600000">
                                      <p:cBhvr>
                                        <p:cTn id="26" dur="1000" fill="hold">
                                          <p:stCondLst>
                                            <p:cond delay="0"/>
                                          </p:stCondLst>
                                        </p:cTn>
                                        <p:tgtEl>
                                          <p:spTgt spid="5"/>
                                        </p:tgtEl>
                                        <p:attrNameLst>
                                          <p:attrName>r</p:attrName>
                                        </p:attrNameLst>
                                      </p:cBhvr>
                                    </p:animRot>
                                  </p:childTnLst>
                                </p:cTn>
                              </p:par>
                              <p:par>
                                <p:cTn id="27" presetID="31" presetClass="entr" presetSubtype="0" fill="hold" nodeType="withEffect">
                                  <p:stCondLst>
                                    <p:cond delay="0"/>
                                  </p:stCondLst>
                                  <p:iterate type="lt">
                                    <p:tmPct val="5000"/>
                                  </p:iterate>
                                  <p:childTnLst>
                                    <p:set>
                                      <p:cBhvr>
                                        <p:cTn id="28" dur="1" fill="hold">
                                          <p:stCondLst>
                                            <p:cond delay="0"/>
                                          </p:stCondLst>
                                        </p:cTn>
                                        <p:tgtEl>
                                          <p:spTgt spid="9"/>
                                        </p:tgtEl>
                                        <p:attrNameLst>
                                          <p:attrName>style.visibility</p:attrName>
                                        </p:attrNameLst>
                                      </p:cBhvr>
                                      <p:to>
                                        <p:strVal val="visible"/>
                                      </p:to>
                                    </p:set>
                                    <p:anim calcmode="lin" valueType="num">
                                      <p:cBhvr>
                                        <p:cTn id="29" dur="1000" fill="hold"/>
                                        <p:tgtEl>
                                          <p:spTgt spid="9"/>
                                        </p:tgtEl>
                                        <p:attrNameLst>
                                          <p:attrName>ppt_w</p:attrName>
                                        </p:attrNameLst>
                                      </p:cBhvr>
                                      <p:tavLst>
                                        <p:tav tm="0">
                                          <p:val>
                                            <p:fltVal val="0"/>
                                          </p:val>
                                        </p:tav>
                                        <p:tav tm="100000">
                                          <p:val>
                                            <p:strVal val="#ppt_w"/>
                                          </p:val>
                                        </p:tav>
                                      </p:tavLst>
                                    </p:anim>
                                    <p:anim calcmode="lin" valueType="num">
                                      <p:cBhvr>
                                        <p:cTn id="30" dur="1000" fill="hold"/>
                                        <p:tgtEl>
                                          <p:spTgt spid="9"/>
                                        </p:tgtEl>
                                        <p:attrNameLst>
                                          <p:attrName>ppt_h</p:attrName>
                                        </p:attrNameLst>
                                      </p:cBhvr>
                                      <p:tavLst>
                                        <p:tav tm="0">
                                          <p:val>
                                            <p:fltVal val="0"/>
                                          </p:val>
                                        </p:tav>
                                        <p:tav tm="100000">
                                          <p:val>
                                            <p:strVal val="#ppt_h"/>
                                          </p:val>
                                        </p:tav>
                                      </p:tavLst>
                                    </p:anim>
                                    <p:anim calcmode="lin" valueType="num">
                                      <p:cBhvr>
                                        <p:cTn id="31" dur="1000" fill="hold"/>
                                        <p:tgtEl>
                                          <p:spTgt spid="9"/>
                                        </p:tgtEl>
                                        <p:attrNameLst>
                                          <p:attrName>style.rotation</p:attrName>
                                        </p:attrNameLst>
                                      </p:cBhvr>
                                      <p:tavLst>
                                        <p:tav tm="0">
                                          <p:val>
                                            <p:fltVal val="90"/>
                                          </p:val>
                                        </p:tav>
                                        <p:tav tm="100000">
                                          <p:val>
                                            <p:fltVal val="0"/>
                                          </p:val>
                                        </p:tav>
                                      </p:tavLst>
                                    </p:anim>
                                    <p:animEffect transition="in" filter="fade">
                                      <p:cBhvr>
                                        <p:cTn id="32"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1" y="116632"/>
            <a:ext cx="9144000" cy="830997"/>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it-IT" sz="48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Teatro greco-romano </a:t>
            </a:r>
            <a:endParaRPr lang="it-IT" sz="48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
        <p:nvSpPr>
          <p:cNvPr id="7" name="CasellaDiTesto 6"/>
          <p:cNvSpPr txBox="1"/>
          <p:nvPr/>
        </p:nvSpPr>
        <p:spPr>
          <a:xfrm>
            <a:off x="107504" y="980728"/>
            <a:ext cx="8856984" cy="1477328"/>
          </a:xfrm>
          <a:prstGeom prst="rect">
            <a:avLst/>
          </a:prstGeom>
          <a:noFill/>
        </p:spPr>
        <p:txBody>
          <a:bodyPr wrap="square" rtlCol="0">
            <a:spAutoFit/>
          </a:bodyPr>
          <a:lstStyle/>
          <a:p>
            <a:r>
              <a:rPr lang="it-IT" dirty="0" smtClean="0"/>
              <a:t>Il teatro greco-romano di Catania è uno dei più suggestivi e più belli nonostante il maltrattamento fatto a esso costruendoci di sopra delle case e prendendo dal teatro stesso alcuni materiali. E’ costruito su più livelli accessibili grazie a delle gallerie sotto i posti a sedere, il teatro inoltre ha un piccolo laghetto che prima non esisteva creatosi probabilmente da una deviazione di un piccolo fiume.</a:t>
            </a:r>
            <a:endParaRPr lang="it-IT" dirty="0"/>
          </a:p>
        </p:txBody>
      </p:sp>
      <p:pic>
        <p:nvPicPr>
          <p:cNvPr id="5" name="Immagine 4" descr="IMG-20160614-WA0030.jpg"/>
          <p:cNvPicPr>
            <a:picLocks noChangeAspect="1"/>
          </p:cNvPicPr>
          <p:nvPr/>
        </p:nvPicPr>
        <p:blipFill>
          <a:blip r:embed="rId2" cstate="print"/>
          <a:stretch>
            <a:fillRect/>
          </a:stretch>
        </p:blipFill>
        <p:spPr>
          <a:xfrm>
            <a:off x="395536" y="2564904"/>
            <a:ext cx="8136904" cy="4065916"/>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cSld>
  <p:clrMapOvr>
    <a:masterClrMapping/>
  </p:clrMapOvr>
  <p:transition advClick="0" advTm="2000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p:cTn id="7" dur="500" decel="50000" fill="hold">
                                          <p:stCondLst>
                                            <p:cond delay="0"/>
                                          </p:stCondLst>
                                        </p:cTn>
                                        <p:tgtEl>
                                          <p:spTgt spid="7">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7">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7">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7">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7">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7">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7">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7">
                                            <p:txEl>
                                              <p:pRg st="0" end="0"/>
                                            </p:txEl>
                                          </p:spTgt>
                                        </p:tgtEl>
                                      </p:cBhvr>
                                    </p:animEffect>
                                  </p:childTnLst>
                                </p:cTn>
                              </p:par>
                            </p:childTnLst>
                          </p:cTn>
                        </p:par>
                        <p:par>
                          <p:cTn id="15" fill="hold">
                            <p:stCondLst>
                              <p:cond delay="1000"/>
                            </p:stCondLst>
                            <p:childTnLst>
                              <p:par>
                                <p:cTn id="16" presetID="52" presetClass="entr" presetSubtype="0"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Scale>
                                      <p:cBhvr>
                                        <p:cTn id="18"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5"/>
                                        </p:tgtEl>
                                        <p:attrNameLst>
                                          <p:attrName>ppt_x</p:attrName>
                                          <p:attrName>ppt_y</p:attrName>
                                        </p:attrNameLst>
                                      </p:cBhvr>
                                    </p:animMotion>
                                    <p:animEffect transition="in" filter="fade">
                                      <p:cBhvr>
                                        <p:cTn id="20"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IMG_20160420_151215_1.jpg"/>
          <p:cNvPicPr>
            <a:picLocks noChangeAspect="1"/>
          </p:cNvPicPr>
          <p:nvPr/>
        </p:nvPicPr>
        <p:blipFill>
          <a:blip r:embed="rId2" cstate="print"/>
          <a:stretch>
            <a:fillRect/>
          </a:stretch>
        </p:blipFill>
        <p:spPr>
          <a:xfrm>
            <a:off x="1043608" y="1772816"/>
            <a:ext cx="6696744" cy="4412550"/>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7" name="Rettangolo 6"/>
          <p:cNvSpPr/>
          <p:nvPr/>
        </p:nvSpPr>
        <p:spPr>
          <a:xfrm>
            <a:off x="0" y="188640"/>
            <a:ext cx="9144000" cy="1107996"/>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it-IT" sz="66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Ciao </a:t>
            </a:r>
            <a:r>
              <a:rPr lang="it-IT" sz="6600" b="1" cap="all" spc="0"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catania</a:t>
            </a:r>
            <a:r>
              <a:rPr lang="it-IT" sz="66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a:t>
            </a:r>
            <a:endParaRPr lang="it-IT" sz="66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cSld>
  <p:clrMapOvr>
    <a:masterClrMapping/>
  </p:clrMapOvr>
  <mc:AlternateContent xmlns:mc="http://schemas.openxmlformats.org/markup-compatibility/2006" xmlns:p14="http://schemas.microsoft.com/office/powerpoint/2010/main">
    <mc:Choice Requires="p14">
      <p:transition p14:dur="100" advClick="0" advTm="5000"/>
    </mc:Choice>
    <mc:Fallback xmlns="">
      <p:transition advClick="0" advTm="5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down)">
                                      <p:cBhvr>
                                        <p:cTn id="7" dur="580">
                                          <p:stCondLst>
                                            <p:cond delay="0"/>
                                          </p:stCondLst>
                                        </p:cTn>
                                        <p:tgtEl>
                                          <p:spTgt spid="7">
                                            <p:txEl>
                                              <p:pRg st="0" end="0"/>
                                            </p:txEl>
                                          </p:spTgt>
                                        </p:tgtEl>
                                      </p:cBhvr>
                                    </p:animEffect>
                                    <p:anim calcmode="lin" valueType="num">
                                      <p:cBhvr>
                                        <p:cTn id="8" dur="1822" tmFilter="0,0; 0.14,0.36; 0.43,0.73; 0.71,0.91; 1.0,1.0">
                                          <p:stCondLst>
                                            <p:cond delay="0"/>
                                          </p:stCondLst>
                                        </p:cTn>
                                        <p:tgtEl>
                                          <p:spTgt spid="7">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7">
                                            <p:txEl>
                                              <p:pRg st="0" end="0"/>
                                            </p:txEl>
                                          </p:spTgt>
                                        </p:tgtEl>
                                      </p:cBhvr>
                                      <p:to x="100000" y="60000"/>
                                    </p:animScale>
                                    <p:animScale>
                                      <p:cBhvr>
                                        <p:cTn id="14" dur="166" decel="50000">
                                          <p:stCondLst>
                                            <p:cond delay="676"/>
                                          </p:stCondLst>
                                        </p:cTn>
                                        <p:tgtEl>
                                          <p:spTgt spid="7">
                                            <p:txEl>
                                              <p:pRg st="0" end="0"/>
                                            </p:txEl>
                                          </p:spTgt>
                                        </p:tgtEl>
                                      </p:cBhvr>
                                      <p:to x="100000" y="100000"/>
                                    </p:animScale>
                                    <p:animScale>
                                      <p:cBhvr>
                                        <p:cTn id="15" dur="26">
                                          <p:stCondLst>
                                            <p:cond delay="1312"/>
                                          </p:stCondLst>
                                        </p:cTn>
                                        <p:tgtEl>
                                          <p:spTgt spid="7">
                                            <p:txEl>
                                              <p:pRg st="0" end="0"/>
                                            </p:txEl>
                                          </p:spTgt>
                                        </p:tgtEl>
                                      </p:cBhvr>
                                      <p:to x="100000" y="80000"/>
                                    </p:animScale>
                                    <p:animScale>
                                      <p:cBhvr>
                                        <p:cTn id="16" dur="166" decel="50000">
                                          <p:stCondLst>
                                            <p:cond delay="1338"/>
                                          </p:stCondLst>
                                        </p:cTn>
                                        <p:tgtEl>
                                          <p:spTgt spid="7">
                                            <p:txEl>
                                              <p:pRg st="0" end="0"/>
                                            </p:txEl>
                                          </p:spTgt>
                                        </p:tgtEl>
                                      </p:cBhvr>
                                      <p:to x="100000" y="100000"/>
                                    </p:animScale>
                                    <p:animScale>
                                      <p:cBhvr>
                                        <p:cTn id="17" dur="26">
                                          <p:stCondLst>
                                            <p:cond delay="1642"/>
                                          </p:stCondLst>
                                        </p:cTn>
                                        <p:tgtEl>
                                          <p:spTgt spid="7">
                                            <p:txEl>
                                              <p:pRg st="0" end="0"/>
                                            </p:txEl>
                                          </p:spTgt>
                                        </p:tgtEl>
                                      </p:cBhvr>
                                      <p:to x="100000" y="90000"/>
                                    </p:animScale>
                                    <p:animScale>
                                      <p:cBhvr>
                                        <p:cTn id="18" dur="166" decel="50000">
                                          <p:stCondLst>
                                            <p:cond delay="1668"/>
                                          </p:stCondLst>
                                        </p:cTn>
                                        <p:tgtEl>
                                          <p:spTgt spid="7">
                                            <p:txEl>
                                              <p:pRg st="0" end="0"/>
                                            </p:txEl>
                                          </p:spTgt>
                                        </p:tgtEl>
                                      </p:cBhvr>
                                      <p:to x="100000" y="100000"/>
                                    </p:animScale>
                                    <p:animScale>
                                      <p:cBhvr>
                                        <p:cTn id="19" dur="26">
                                          <p:stCondLst>
                                            <p:cond delay="1808"/>
                                          </p:stCondLst>
                                        </p:cTn>
                                        <p:tgtEl>
                                          <p:spTgt spid="7">
                                            <p:txEl>
                                              <p:pRg st="0" end="0"/>
                                            </p:txEl>
                                          </p:spTgt>
                                        </p:tgtEl>
                                      </p:cBhvr>
                                      <p:to x="100000" y="95000"/>
                                    </p:animScale>
                                    <p:animScale>
                                      <p:cBhvr>
                                        <p:cTn id="20" dur="166" decel="50000">
                                          <p:stCondLst>
                                            <p:cond delay="1834"/>
                                          </p:stCondLst>
                                        </p:cTn>
                                        <p:tgtEl>
                                          <p:spTgt spid="7">
                                            <p:txEl>
                                              <p:pRg st="0" end="0"/>
                                            </p:txEl>
                                          </p:spTgt>
                                        </p:tgtEl>
                                      </p:cBhvr>
                                      <p:to x="100000" y="100000"/>
                                    </p:animScale>
                                  </p:childTnLst>
                                </p:cTn>
                              </p:par>
                              <p:par>
                                <p:cTn id="21" presetID="34" presetClass="entr" presetSubtype="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 from="(-#ppt_w/2)" to="(#ppt_x)" calcmode="lin" valueType="num">
                                      <p:cBhvr>
                                        <p:cTn id="23" dur="600" fill="hold">
                                          <p:stCondLst>
                                            <p:cond delay="0"/>
                                          </p:stCondLst>
                                        </p:cTn>
                                        <p:tgtEl>
                                          <p:spTgt spid="4"/>
                                        </p:tgtEl>
                                        <p:attrNameLst>
                                          <p:attrName>ppt_x</p:attrName>
                                        </p:attrNameLst>
                                      </p:cBhvr>
                                    </p:anim>
                                    <p:anim from="0" to="-1.0" calcmode="lin" valueType="num">
                                      <p:cBhvr>
                                        <p:cTn id="24" dur="200" decel="50000" autoRev="1" fill="hold">
                                          <p:stCondLst>
                                            <p:cond delay="600"/>
                                          </p:stCondLst>
                                        </p:cTn>
                                        <p:tgtEl>
                                          <p:spTgt spid="4"/>
                                        </p:tgtEl>
                                        <p:attrNameLst>
                                          <p:attrName>xshear</p:attrName>
                                        </p:attrNameLst>
                                      </p:cBhvr>
                                    </p:anim>
                                    <p:animScale>
                                      <p:cBhvr>
                                        <p:cTn id="25" dur="200" decel="100000" autoRev="1" fill="hold">
                                          <p:stCondLst>
                                            <p:cond delay="600"/>
                                          </p:stCondLst>
                                        </p:cTn>
                                        <p:tgtEl>
                                          <p:spTgt spid="4"/>
                                        </p:tgtEl>
                                      </p:cBhvr>
                                      <p:from x="100000" y="100000"/>
                                      <p:to x="80000" y="100000"/>
                                    </p:animScale>
                                    <p:anim by="(#ppt_h/3+#ppt_w*0.1)" calcmode="lin" valueType="num">
                                      <p:cBhvr additive="sum">
                                        <p:cTn id="26" dur="200" decel="100000" autoRev="1" fill="hold">
                                          <p:stCondLst>
                                            <p:cond delay="600"/>
                                          </p:stCondLst>
                                        </p:cTn>
                                        <p:tgtEl>
                                          <p:spTgt spid="4"/>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555776" y="1844824"/>
            <a:ext cx="4101277" cy="3416320"/>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it-IT" sz="5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Creato da Claudio </a:t>
            </a:r>
            <a:r>
              <a:rPr lang="it-IT" sz="5400" b="1" dirty="0" err="1"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Squadrito</a:t>
            </a:r>
            <a:r>
              <a:rPr lang="it-IT" sz="5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 </a:t>
            </a:r>
          </a:p>
          <a:p>
            <a:pPr algn="ctr"/>
            <a:r>
              <a:rPr lang="it-IT" sz="5400" b="1"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IB </a:t>
            </a:r>
            <a:endParaRPr lang="it-IT"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ntr" presetSubtype="0" fill="hold"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from="(-#ppt_w/2)" to="(#ppt_x)" calcmode="lin" valueType="num">
                                      <p:cBhvr>
                                        <p:cTn id="7" dur="600" fill="hold">
                                          <p:stCondLst>
                                            <p:cond delay="0"/>
                                          </p:stCondLst>
                                        </p:cTn>
                                        <p:tgtEl>
                                          <p:spTgt spid="2">
                                            <p:txEl>
                                              <p:pRg st="0" end="0"/>
                                            </p:txEl>
                                          </p:spTgt>
                                        </p:tgtEl>
                                        <p:attrNameLst>
                                          <p:attrName>ppt_x</p:attrName>
                                        </p:attrNameLst>
                                      </p:cBhvr>
                                    </p:anim>
                                    <p:anim from="0" to="-1.0" calcmode="lin" valueType="num">
                                      <p:cBhvr>
                                        <p:cTn id="8" dur="200" decel="50000" autoRev="1" fill="hold">
                                          <p:stCondLst>
                                            <p:cond delay="600"/>
                                          </p:stCondLst>
                                        </p:cTn>
                                        <p:tgtEl>
                                          <p:spTgt spid="2">
                                            <p:txEl>
                                              <p:pRg st="0" end="0"/>
                                            </p:txEl>
                                          </p:spTgt>
                                        </p:tgtEl>
                                        <p:attrNameLst>
                                          <p:attrName>xshear</p:attrName>
                                        </p:attrNameLst>
                                      </p:cBhvr>
                                    </p:anim>
                                    <p:animScale>
                                      <p:cBhvr>
                                        <p:cTn id="9" dur="200" decel="100000" autoRev="1" fill="hold">
                                          <p:stCondLst>
                                            <p:cond delay="600"/>
                                          </p:stCondLst>
                                        </p:cTn>
                                        <p:tgtEl>
                                          <p:spTgt spid="2">
                                            <p:txEl>
                                              <p:pRg st="0" end="0"/>
                                            </p:txEl>
                                          </p:spTgt>
                                        </p:tgtEl>
                                      </p:cBhvr>
                                      <p:from x="100000" y="100000"/>
                                      <p:to x="80000" y="100000"/>
                                    </p:animScale>
                                    <p:anim by="(#ppt_h/3+#ppt_w*0.1)" calcmode="lin" valueType="num">
                                      <p:cBhvr additive="sum">
                                        <p:cTn id="10" dur="200" decel="100000" autoRev="1" fill="hold">
                                          <p:stCondLst>
                                            <p:cond delay="600"/>
                                          </p:stCondLst>
                                        </p:cTn>
                                        <p:tgtEl>
                                          <p:spTgt spid="2">
                                            <p:txEl>
                                              <p:pRg st="0" end="0"/>
                                            </p:txEl>
                                          </p:spTgt>
                                        </p:tgtEl>
                                        <p:attrNameLst>
                                          <p:attrName>ppt_x</p:attrName>
                                        </p:attrNameLst>
                                      </p:cBhvr>
                                    </p:anim>
                                  </p:childTnLst>
                                </p:cTn>
                              </p:par>
                            </p:childTnLst>
                          </p:cTn>
                        </p:par>
                        <p:par>
                          <p:cTn id="11" fill="hold">
                            <p:stCondLst>
                              <p:cond delay="1000"/>
                            </p:stCondLst>
                            <p:childTnLst>
                              <p:par>
                                <p:cTn id="12" presetID="34" presetClass="entr" presetSubtype="0" fill="hold" nodeType="after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from="(-#ppt_w/2)" to="(#ppt_x)" calcmode="lin" valueType="num">
                                      <p:cBhvr>
                                        <p:cTn id="14" dur="600" fill="hold">
                                          <p:stCondLst>
                                            <p:cond delay="0"/>
                                          </p:stCondLst>
                                        </p:cTn>
                                        <p:tgtEl>
                                          <p:spTgt spid="2">
                                            <p:txEl>
                                              <p:pRg st="1" end="1"/>
                                            </p:txEl>
                                          </p:spTgt>
                                        </p:tgtEl>
                                        <p:attrNameLst>
                                          <p:attrName>ppt_x</p:attrName>
                                        </p:attrNameLst>
                                      </p:cBhvr>
                                    </p:anim>
                                    <p:anim from="0" to="-1.0" calcmode="lin" valueType="num">
                                      <p:cBhvr>
                                        <p:cTn id="15" dur="200" decel="50000" autoRev="1" fill="hold">
                                          <p:stCondLst>
                                            <p:cond delay="600"/>
                                          </p:stCondLst>
                                        </p:cTn>
                                        <p:tgtEl>
                                          <p:spTgt spid="2">
                                            <p:txEl>
                                              <p:pRg st="1" end="1"/>
                                            </p:txEl>
                                          </p:spTgt>
                                        </p:tgtEl>
                                        <p:attrNameLst>
                                          <p:attrName>xshear</p:attrName>
                                        </p:attrNameLst>
                                      </p:cBhvr>
                                    </p:anim>
                                    <p:animScale>
                                      <p:cBhvr>
                                        <p:cTn id="16" dur="200" decel="100000" autoRev="1" fill="hold">
                                          <p:stCondLst>
                                            <p:cond delay="600"/>
                                          </p:stCondLst>
                                        </p:cTn>
                                        <p:tgtEl>
                                          <p:spTgt spid="2">
                                            <p:txEl>
                                              <p:pRg st="1" end="1"/>
                                            </p:txEl>
                                          </p:spTgt>
                                        </p:tgtEl>
                                      </p:cBhvr>
                                      <p:from x="100000" y="100000"/>
                                      <p:to x="80000" y="100000"/>
                                    </p:animScale>
                                    <p:anim by="(#ppt_h/3+#ppt_w*0.1)" calcmode="lin" valueType="num">
                                      <p:cBhvr additive="sum">
                                        <p:cTn id="17" dur="200" decel="100000" autoRev="1" fill="hold">
                                          <p:stCondLst>
                                            <p:cond delay="600"/>
                                          </p:stCondLst>
                                        </p:cTn>
                                        <p:tgtEl>
                                          <p:spTgt spid="2">
                                            <p:txEl>
                                              <p:pRg st="1" end="1"/>
                                            </p:txEl>
                                          </p:spTgt>
                                        </p:tgtEl>
                                        <p:attrNameLst>
                                          <p:attrName>ppt_x</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Loggia">
  <a:themeElements>
    <a:clrScheme name="Loggia">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Loggia">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Loggia">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225</TotalTime>
  <Words>265</Words>
  <Application>Microsoft Office PowerPoint</Application>
  <PresentationFormat>Presentazione su schermo (4:3)</PresentationFormat>
  <Paragraphs>15</Paragraphs>
  <Slides>11</Slides>
  <Notes>0</Notes>
  <HiddenSlides>0</HiddenSlides>
  <MMClips>1</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11</vt:i4>
      </vt:variant>
    </vt:vector>
  </HeadingPairs>
  <TitlesOfParts>
    <vt:vector size="16" baseType="lpstr">
      <vt:lpstr>Calibri</vt:lpstr>
      <vt:lpstr>Century Schoolbook</vt:lpstr>
      <vt:lpstr>Wingdings</vt:lpstr>
      <vt:lpstr>Wingdings 2</vt:lpstr>
      <vt:lpstr>Loggia</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Ospite</dc:creator>
  <cp:lastModifiedBy>vale .</cp:lastModifiedBy>
  <cp:revision>31</cp:revision>
  <dcterms:created xsi:type="dcterms:W3CDTF">2016-04-28T17:04:44Z</dcterms:created>
  <dcterms:modified xsi:type="dcterms:W3CDTF">2016-09-01T21:25:44Z</dcterms:modified>
</cp:coreProperties>
</file>