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62" r:id="rId2"/>
  </p:sldIdLst>
  <p:sldSz cx="13208000" cy="9906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49" d="100"/>
          <a:sy n="49" d="100"/>
        </p:scale>
        <p:origin x="138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E5902-C17C-4C3B-97E2-7867B12366A7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08406-5321-496F-97EF-BD79A912B82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825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08406-5321-496F-97EF-BD79A912B82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6029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621191"/>
            <a:ext cx="112268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000" y="5202944"/>
            <a:ext cx="99060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4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9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172" y="2469624"/>
            <a:ext cx="11391900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1172" y="6629226"/>
            <a:ext cx="11391900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/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63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050" y="2637014"/>
            <a:ext cx="561340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86550" y="2637014"/>
            <a:ext cx="561340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218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527405"/>
            <a:ext cx="11391900" cy="191470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9772" y="2428347"/>
            <a:ext cx="5587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9772" y="3618442"/>
            <a:ext cx="5587602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6551" y="2428347"/>
            <a:ext cx="5615120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86551" y="3618442"/>
            <a:ext cx="5615120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344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04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578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5120" y="1426283"/>
            <a:ext cx="6686550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74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70" y="660400"/>
            <a:ext cx="4259924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15120" y="1426283"/>
            <a:ext cx="6686550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9770" y="2971800"/>
            <a:ext cx="4259924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63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1574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51976" y="527403"/>
            <a:ext cx="2847975" cy="839487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8051" y="527403"/>
            <a:ext cx="8378825" cy="839487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740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050" y="527405"/>
            <a:ext cx="11391900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8050" y="2637014"/>
            <a:ext cx="11391900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0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25691-8BC9-4FC7-9654-0C5BDD077691}" type="datetimeFigureOut">
              <a:rPr lang="it-IT" smtClean="0"/>
              <a:t>10/01/2017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5150" y="9181397"/>
            <a:ext cx="4457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8150" y="9181397"/>
            <a:ext cx="29718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C9B09-F1D9-4E1E-BDEB-FE31376EC4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788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7443"/>
            <a:ext cx="7957225" cy="9798557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433964" y="1598413"/>
            <a:ext cx="6774036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Arial Rounded MT Bold" panose="020F0704030504030204" pitchFamily="34" charset="0"/>
              </a:rPr>
              <a:t>VI ASPETTIAMO </a:t>
            </a:r>
          </a:p>
          <a:p>
            <a:pPr algn="ctr"/>
            <a:endParaRPr lang="it-IT" sz="2400" i="1" dirty="0">
              <a:latin typeface="Arial Rounded MT Bold" panose="020F0704030504030204" pitchFamily="34" charset="0"/>
            </a:endParaRPr>
          </a:p>
          <a:p>
            <a:pPr algn="ctr"/>
            <a:r>
              <a:rPr lang="it-IT" sz="2000" b="1" dirty="0">
                <a:latin typeface="Arial Rounded MT Bold" panose="020F0704030504030204" pitchFamily="34" charset="0"/>
              </a:rPr>
              <a:t>GIOVEDI’ 12 GENNAIO 2017</a:t>
            </a:r>
          </a:p>
          <a:p>
            <a:pPr algn="ctr"/>
            <a:endParaRPr lang="it-IT" sz="2000" b="1" dirty="0">
              <a:latin typeface="Arial Rounded MT Bold" panose="020F0704030504030204" pitchFamily="34" charset="0"/>
            </a:endParaRPr>
          </a:p>
          <a:p>
            <a:pPr algn="ctr"/>
            <a:r>
              <a:rPr lang="it-IT" sz="2000" dirty="0">
                <a:latin typeface="Arial Rounded MT Bold" panose="020F0704030504030204" pitchFamily="34" charset="0"/>
              </a:rPr>
              <a:t>Rometta M. Primaria</a:t>
            </a:r>
          </a:p>
          <a:p>
            <a:pPr algn="ctr"/>
            <a:r>
              <a:rPr lang="it-IT" sz="2000" i="1" dirty="0">
                <a:latin typeface="Arial Rounded MT Bold" panose="020F0704030504030204" pitchFamily="34" charset="0"/>
              </a:rPr>
              <a:t>Ore 9:00 – 12:00 Alunni e genitori</a:t>
            </a:r>
          </a:p>
          <a:p>
            <a:pPr algn="ctr"/>
            <a:r>
              <a:rPr lang="it-IT" sz="2000" i="1" dirty="0" smtClean="0">
                <a:latin typeface="Arial Rounded MT Bold" panose="020F0704030504030204" pitchFamily="34" charset="0"/>
              </a:rPr>
              <a:t>Rometta M. Primaria  e Secondaria</a:t>
            </a:r>
          </a:p>
          <a:p>
            <a:pPr algn="ctr"/>
            <a:r>
              <a:rPr lang="it-IT" sz="2000" i="1" dirty="0" smtClean="0">
                <a:latin typeface="Arial Rounded MT Bold" panose="020F0704030504030204" pitchFamily="34" charset="0"/>
              </a:rPr>
              <a:t>Ore </a:t>
            </a:r>
            <a:r>
              <a:rPr lang="it-IT" sz="2000" i="1" dirty="0">
                <a:latin typeface="Arial Rounded MT Bold" panose="020F0704030504030204" pitchFamily="34" charset="0"/>
              </a:rPr>
              <a:t>15:30 – </a:t>
            </a:r>
            <a:r>
              <a:rPr lang="it-IT" sz="2000" i="1" dirty="0" smtClean="0">
                <a:latin typeface="Arial Rounded MT Bold" panose="020F0704030504030204" pitchFamily="34" charset="0"/>
              </a:rPr>
              <a:t>17:30 </a:t>
            </a:r>
            <a:r>
              <a:rPr lang="it-IT" sz="2000" i="1" dirty="0">
                <a:latin typeface="Arial Rounded MT Bold" panose="020F0704030504030204" pitchFamily="34" charset="0"/>
              </a:rPr>
              <a:t>P.T.O.F.</a:t>
            </a:r>
          </a:p>
          <a:p>
            <a:pPr algn="ctr"/>
            <a:endParaRPr lang="it-IT" sz="2000" i="1" dirty="0">
              <a:latin typeface="Arial Rounded MT Bold" panose="020F0704030504030204" pitchFamily="34" charset="0"/>
            </a:endParaRPr>
          </a:p>
          <a:p>
            <a:pPr algn="ctr"/>
            <a:r>
              <a:rPr lang="it-IT" sz="2000" b="1" dirty="0">
                <a:latin typeface="Arial Rounded MT Bold" panose="020F0704030504030204" pitchFamily="34" charset="0"/>
              </a:rPr>
              <a:t>VENERDI’ 13 GENNAIO 2017</a:t>
            </a:r>
          </a:p>
          <a:p>
            <a:pPr algn="ctr"/>
            <a:endParaRPr lang="it-IT" sz="2000" dirty="0">
              <a:latin typeface="Arial Rounded MT Bold" panose="020F0704030504030204" pitchFamily="34" charset="0"/>
            </a:endParaRPr>
          </a:p>
          <a:p>
            <a:pPr algn="ctr"/>
            <a:r>
              <a:rPr lang="it-IT" sz="2000" dirty="0" smtClean="0">
                <a:latin typeface="Arial Rounded MT Bold" panose="020F0704030504030204" pitchFamily="34" charset="0"/>
              </a:rPr>
              <a:t>Rometta </a:t>
            </a:r>
            <a:r>
              <a:rPr lang="it-IT" sz="2000" dirty="0">
                <a:latin typeface="Arial Rounded MT Bold" panose="020F0704030504030204" pitchFamily="34" charset="0"/>
              </a:rPr>
              <a:t>M. </a:t>
            </a:r>
            <a:r>
              <a:rPr lang="it-IT" sz="2000" dirty="0" smtClean="0">
                <a:latin typeface="Arial Rounded MT Bold" panose="020F0704030504030204" pitchFamily="34" charset="0"/>
              </a:rPr>
              <a:t>Secondaria</a:t>
            </a:r>
          </a:p>
          <a:p>
            <a:pPr algn="ctr"/>
            <a:r>
              <a:rPr lang="it-IT" sz="2000" i="1" dirty="0" smtClean="0">
                <a:latin typeface="Arial Rounded MT Bold" panose="020F0704030504030204" pitchFamily="34" charset="0"/>
              </a:rPr>
              <a:t>Ore </a:t>
            </a:r>
            <a:r>
              <a:rPr lang="it-IT" sz="2000" i="1" dirty="0">
                <a:latin typeface="Arial Rounded MT Bold" panose="020F0704030504030204" pitchFamily="34" charset="0"/>
              </a:rPr>
              <a:t>9:00 – 12:00 Alunni e genitori</a:t>
            </a:r>
          </a:p>
          <a:p>
            <a:pPr algn="ctr"/>
            <a:endParaRPr lang="it-IT" sz="2000" i="1" dirty="0">
              <a:latin typeface="Arial Rounded MT Bold" panose="020F0704030504030204" pitchFamily="34" charset="0"/>
            </a:endParaRPr>
          </a:p>
          <a:p>
            <a:pPr algn="ctr"/>
            <a:r>
              <a:rPr lang="it-IT" sz="2000" b="1" dirty="0" smtClean="0">
                <a:latin typeface="Arial Rounded MT Bold" panose="020F0704030504030204" pitchFamily="34" charset="0"/>
              </a:rPr>
              <a:t>LUNEDI’ </a:t>
            </a:r>
            <a:r>
              <a:rPr lang="it-IT" sz="2000" b="1" dirty="0" smtClean="0">
                <a:latin typeface="Arial Rounded MT Bold" panose="020F0704030504030204" pitchFamily="34" charset="0"/>
              </a:rPr>
              <a:t>16 </a:t>
            </a:r>
            <a:r>
              <a:rPr lang="it-IT" sz="2000" b="1" dirty="0">
                <a:latin typeface="Arial Rounded MT Bold" panose="020F0704030504030204" pitchFamily="34" charset="0"/>
              </a:rPr>
              <a:t>GENNAIO 2017</a:t>
            </a:r>
          </a:p>
          <a:p>
            <a:pPr algn="ctr"/>
            <a:endParaRPr lang="it-IT" sz="2000" dirty="0" smtClean="0">
              <a:latin typeface="Arial Rounded MT Bold" panose="020F0704030504030204" pitchFamily="34" charset="0"/>
            </a:endParaRPr>
          </a:p>
          <a:p>
            <a:pPr algn="ctr"/>
            <a:r>
              <a:rPr lang="it-IT" sz="2000" dirty="0" smtClean="0">
                <a:latin typeface="Arial Rounded MT Bold" panose="020F0704030504030204" pitchFamily="34" charset="0"/>
              </a:rPr>
              <a:t>Saponara</a:t>
            </a:r>
            <a:endParaRPr lang="it-IT" sz="2000" dirty="0">
              <a:latin typeface="Arial Rounded MT Bold" panose="020F0704030504030204" pitchFamily="34" charset="0"/>
            </a:endParaRPr>
          </a:p>
          <a:p>
            <a:pPr algn="ctr"/>
            <a:r>
              <a:rPr lang="it-IT" sz="2000" dirty="0">
                <a:latin typeface="Arial Rounded MT Bold" panose="020F0704030504030204" pitchFamily="34" charset="0"/>
              </a:rPr>
              <a:t>Spadafora</a:t>
            </a:r>
          </a:p>
          <a:p>
            <a:pPr algn="ctr"/>
            <a:r>
              <a:rPr lang="it-IT" sz="2000" i="1" dirty="0">
                <a:latin typeface="Arial Rounded MT Bold" panose="020F0704030504030204" pitchFamily="34" charset="0"/>
              </a:rPr>
              <a:t>Ore 9:00 – 12:00 Alunni e genitori</a:t>
            </a:r>
          </a:p>
          <a:p>
            <a:pPr algn="ctr"/>
            <a:r>
              <a:rPr lang="it-IT" sz="2000" i="1" dirty="0" smtClean="0">
                <a:latin typeface="Arial Rounded MT Bold" panose="020F0704030504030204" pitchFamily="34" charset="0"/>
              </a:rPr>
              <a:t>Ariella</a:t>
            </a:r>
            <a:r>
              <a:rPr lang="it-IT" sz="2000" i="1" dirty="0">
                <a:latin typeface="Arial Rounded MT Bold" panose="020F0704030504030204" pitchFamily="34" charset="0"/>
              </a:rPr>
              <a:t> Saponara</a:t>
            </a:r>
          </a:p>
          <a:p>
            <a:pPr algn="ctr"/>
            <a:r>
              <a:rPr lang="it-IT" sz="2000" i="1" dirty="0" smtClean="0">
                <a:latin typeface="Arial Rounded MT Bold" panose="020F0704030504030204" pitchFamily="34" charset="0"/>
              </a:rPr>
              <a:t>Spadafora G. Verdi</a:t>
            </a:r>
          </a:p>
          <a:p>
            <a:pPr algn="ctr"/>
            <a:r>
              <a:rPr lang="it-IT" sz="2000" i="1" dirty="0" smtClean="0">
                <a:latin typeface="Arial Rounded MT Bold" panose="020F0704030504030204" pitchFamily="34" charset="0"/>
              </a:rPr>
              <a:t>Ore </a:t>
            </a:r>
            <a:r>
              <a:rPr lang="it-IT" sz="2000" i="1" dirty="0">
                <a:latin typeface="Arial Rounded MT Bold" panose="020F0704030504030204" pitchFamily="34" charset="0"/>
              </a:rPr>
              <a:t>15:30 – </a:t>
            </a:r>
            <a:r>
              <a:rPr lang="it-IT" sz="2000" i="1" dirty="0" smtClean="0">
                <a:latin typeface="Arial Rounded MT Bold" panose="020F0704030504030204" pitchFamily="34" charset="0"/>
              </a:rPr>
              <a:t>17:30 </a:t>
            </a:r>
            <a:r>
              <a:rPr lang="it-IT" sz="2000" i="1" dirty="0">
                <a:latin typeface="Arial Rounded MT Bold" panose="020F0704030504030204" pitchFamily="34" charset="0"/>
              </a:rPr>
              <a:t>P.T.O.F</a:t>
            </a:r>
          </a:p>
          <a:p>
            <a:pPr algn="ctr"/>
            <a:endParaRPr lang="it-IT" dirty="0">
              <a:latin typeface="Arial Rounded MT Bold" panose="020F0704030504030204" pitchFamily="34" charset="0"/>
            </a:endParaRPr>
          </a:p>
          <a:p>
            <a:pPr algn="ctr"/>
            <a:endParaRPr lang="it-IT" dirty="0">
              <a:latin typeface="Arial Rounded MT Bold" panose="020F0704030504030204" pitchFamily="34" charset="0"/>
            </a:endParaRPr>
          </a:p>
          <a:p>
            <a:pPr algn="ctr"/>
            <a:endParaRPr lang="it-IT" dirty="0">
              <a:latin typeface="Arial Rounded MT Bold" panose="020F070403050403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221804" y="362426"/>
            <a:ext cx="883271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Bradley Hand ITC" panose="03070402050302030203" pitchFamily="66" charset="0"/>
              </a:rPr>
              <a:t>Istituto </a:t>
            </a:r>
            <a:r>
              <a:rPr lang="it-IT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Bradley Hand ITC" panose="03070402050302030203" pitchFamily="66" charset="0"/>
              </a:rPr>
              <a:t>Comprensivo </a:t>
            </a:r>
            <a:r>
              <a:rPr lang="it-IT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Bradley Hand ITC" panose="03070402050302030203" pitchFamily="66" charset="0"/>
              </a:rPr>
              <a:t> </a:t>
            </a:r>
            <a:r>
              <a:rPr lang="it-IT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Bradley Hand ITC" panose="03070402050302030203" pitchFamily="66" charset="0"/>
              </a:rPr>
              <a:t>Saponara</a:t>
            </a:r>
            <a:endParaRPr lang="it-IT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glow rad="127000">
                  <a:srgbClr val="002060"/>
                </a:glow>
              </a:effectLst>
              <a:latin typeface="Bradley Hand ITC" panose="03070402050302030203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454" y="8622843"/>
            <a:ext cx="4506836" cy="110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75</Words>
  <Application>Microsoft Office PowerPoint</Application>
  <PresentationFormat>Personalizzato</PresentationFormat>
  <Paragraphs>25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Bradley Hand ITC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Sara</dc:creator>
  <cp:lastModifiedBy>Sara</cp:lastModifiedBy>
  <cp:revision>22</cp:revision>
  <dcterms:created xsi:type="dcterms:W3CDTF">2016-12-16T17:22:07Z</dcterms:created>
  <dcterms:modified xsi:type="dcterms:W3CDTF">2017-01-10T19:29:37Z</dcterms:modified>
</cp:coreProperties>
</file>